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72" r:id="rId1"/>
    <p:sldMasterId id="2147483684" r:id="rId2"/>
  </p:sldMasterIdLst>
  <p:notesMasterIdLst>
    <p:notesMasterId r:id="rId38"/>
  </p:notesMasterIdLst>
  <p:sldIdLst>
    <p:sldId id="256" r:id="rId3"/>
    <p:sldId id="257" r:id="rId4"/>
    <p:sldId id="259" r:id="rId5"/>
    <p:sldId id="278" r:id="rId6"/>
    <p:sldId id="261" r:id="rId7"/>
    <p:sldId id="333" r:id="rId8"/>
    <p:sldId id="266" r:id="rId9"/>
    <p:sldId id="267" r:id="rId10"/>
    <p:sldId id="325" r:id="rId11"/>
    <p:sldId id="318" r:id="rId12"/>
    <p:sldId id="319" r:id="rId13"/>
    <p:sldId id="328" r:id="rId14"/>
    <p:sldId id="334" r:id="rId15"/>
    <p:sldId id="263" r:id="rId16"/>
    <p:sldId id="329" r:id="rId17"/>
    <p:sldId id="262" r:id="rId18"/>
    <p:sldId id="265" r:id="rId19"/>
    <p:sldId id="330" r:id="rId20"/>
    <p:sldId id="336" r:id="rId21"/>
    <p:sldId id="337" r:id="rId22"/>
    <p:sldId id="335" r:id="rId23"/>
    <p:sldId id="306" r:id="rId24"/>
    <p:sldId id="320" r:id="rId25"/>
    <p:sldId id="275" r:id="rId26"/>
    <p:sldId id="322" r:id="rId27"/>
    <p:sldId id="298" r:id="rId28"/>
    <p:sldId id="331" r:id="rId29"/>
    <p:sldId id="300" r:id="rId30"/>
    <p:sldId id="304" r:id="rId31"/>
    <p:sldId id="326" r:id="rId32"/>
    <p:sldId id="299" r:id="rId33"/>
    <p:sldId id="316" r:id="rId34"/>
    <p:sldId id="332" r:id="rId35"/>
    <p:sldId id="324" r:id="rId36"/>
    <p:sldId id="277" r:id="rId37"/>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32" autoAdjust="0"/>
    <p:restoredTop sz="94660" autoAdjust="0"/>
  </p:normalViewPr>
  <p:slideViewPr>
    <p:cSldViewPr>
      <p:cViewPr>
        <p:scale>
          <a:sx n="120" d="100"/>
          <a:sy n="120" d="100"/>
        </p:scale>
        <p:origin x="318" y="84"/>
      </p:cViewPr>
      <p:guideLst>
        <p:guide orient="horz" pos="2160"/>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E909E7A-867B-489B-B6BE-17664DAED484}" type="doc">
      <dgm:prSet loTypeId="urn:microsoft.com/office/officeart/2005/8/layout/hProcess9#1" loCatId="process" qsTypeId="urn:microsoft.com/office/officeart/2005/8/quickstyle/simple1#1" qsCatId="simple" csTypeId="urn:microsoft.com/office/officeart/2005/8/colors/colorful1#1" csCatId="colorful" phldr="1"/>
      <dgm:spPr/>
      <dgm:t>
        <a:bodyPr/>
        <a:lstStyle/>
        <a:p>
          <a:endParaRPr lang="zh-CN" altLang="en-US"/>
        </a:p>
      </dgm:t>
    </dgm:pt>
    <dgm:pt modelId="{0DAD9066-98EE-4BD8-815C-6A9E00EAE0B9}">
      <dgm:prSet phldrT="[文本]" custT="1"/>
      <dgm:spPr/>
      <dgm:t>
        <a:bodyPr/>
        <a:lstStyle/>
        <a:p>
          <a:r>
            <a:rPr lang="zh-CN" altLang="en-US" sz="2000" dirty="0">
              <a:latin typeface="微软雅黑" panose="020B0503020204020204" pitchFamily="34" charset="-122"/>
              <a:ea typeface="微软雅黑" panose="020B0503020204020204" pitchFamily="34" charset="-122"/>
            </a:rPr>
            <a:t>网上学习</a:t>
          </a:r>
        </a:p>
      </dgm:t>
    </dgm:pt>
    <dgm:pt modelId="{E38E8FE1-DA88-489D-8EA4-7804337AC550}" type="parTrans" cxnId="{B153AF76-BD64-4CA3-AB49-0C6E5D92A3DA}">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7EB7795C-5A04-4814-A156-2FB01962A4E7}" type="sibTrans" cxnId="{B153AF76-BD64-4CA3-AB49-0C6E5D92A3DA}">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C9BB88D6-35BD-4164-B73E-FBD8744E2674}">
      <dgm:prSet phldrT="[文本]" custT="1"/>
      <dgm:spPr/>
      <dgm:t>
        <a:bodyPr/>
        <a:lstStyle/>
        <a:p>
          <a:r>
            <a:rPr lang="zh-CN" altLang="en-US" sz="2000" dirty="0">
              <a:latin typeface="微软雅黑" panose="020B0503020204020204" pitchFamily="34" charset="-122"/>
              <a:ea typeface="微软雅黑" panose="020B0503020204020204" pitchFamily="34" charset="-122"/>
            </a:rPr>
            <a:t>作业</a:t>
          </a:r>
        </a:p>
      </dgm:t>
    </dgm:pt>
    <dgm:pt modelId="{822ED5D2-1572-410A-A6CA-5BE4A8C143C4}" type="parTrans" cxnId="{CF07F1AD-0C20-4ADE-831C-857EEF7AF111}">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8FFEB4A7-8BD6-44FB-816F-F2293DF437BD}" type="sibTrans" cxnId="{CF07F1AD-0C20-4ADE-831C-857EEF7AF111}">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A363FCEE-2281-4F8D-A1A8-EFB4C56BDB25}">
      <dgm:prSet phldrT="[文本]" custT="1"/>
      <dgm:spPr/>
      <dgm:t>
        <a:bodyPr/>
        <a:lstStyle/>
        <a:p>
          <a:r>
            <a:rPr lang="zh-CN" altLang="en-US" sz="2000" dirty="0">
              <a:latin typeface="微软雅黑" panose="020B0503020204020204" pitchFamily="34" charset="-122"/>
              <a:ea typeface="微软雅黑" panose="020B0503020204020204" pitchFamily="34" charset="-122"/>
            </a:rPr>
            <a:t>学院课程考试</a:t>
          </a:r>
          <a:endParaRPr lang="en-US" altLang="zh-CN" sz="2000" dirty="0">
            <a:latin typeface="微软雅黑" panose="020B0503020204020204" pitchFamily="34" charset="-122"/>
            <a:ea typeface="微软雅黑" panose="020B0503020204020204" pitchFamily="34" charset="-122"/>
          </a:endParaRPr>
        </a:p>
      </dgm:t>
    </dgm:pt>
    <dgm:pt modelId="{123E0FC2-3DBA-41D5-93F4-2245E2D59991}" type="parTrans" cxnId="{A0CB7693-9B2E-4F80-BE73-5201B9A6EB1A}">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8B0D4082-5D78-416B-A75C-910E2934C3C6}" type="sibTrans" cxnId="{A0CB7693-9B2E-4F80-BE73-5201B9A6EB1A}">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07EAA8C4-4055-448E-AF86-0D6DD092608F}">
      <dgm:prSet custT="1"/>
      <dgm:spPr/>
      <dgm:t>
        <a:bodyPr/>
        <a:lstStyle/>
        <a:p>
          <a:r>
            <a:rPr lang="zh-CN" altLang="en-US" sz="2000" dirty="0">
              <a:latin typeface="微软雅黑" panose="020B0503020204020204" pitchFamily="34" charset="-122"/>
              <a:ea typeface="微软雅黑" panose="020B0503020204020204" pitchFamily="34" charset="-122"/>
            </a:rPr>
            <a:t>全国统考</a:t>
          </a:r>
        </a:p>
      </dgm:t>
    </dgm:pt>
    <dgm:pt modelId="{8A74C29E-0B8A-4164-A4D4-0D177F3B6E99}" type="parTrans" cxnId="{87AFD059-FBD6-431B-9B2F-A431BCD8F13B}">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A94C3CA5-AAC3-493E-B0D2-E8EC7FE8F82B}" type="sibTrans" cxnId="{87AFD059-FBD6-431B-9B2F-A431BCD8F13B}">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C539E4C8-1A6A-4464-A27A-FCBF73B5F2C3}">
      <dgm:prSet custT="1"/>
      <dgm:spPr/>
      <dgm:t>
        <a:bodyPr/>
        <a:lstStyle/>
        <a:p>
          <a:r>
            <a:rPr lang="zh-CN" altLang="en-US" sz="2000" dirty="0">
              <a:latin typeface="微软雅黑" panose="020B0503020204020204" pitchFamily="34" charset="-122"/>
              <a:ea typeface="微软雅黑" panose="020B0503020204020204" pitchFamily="34" charset="-122"/>
            </a:rPr>
            <a:t>毕业设计（论文）</a:t>
          </a:r>
        </a:p>
      </dgm:t>
    </dgm:pt>
    <dgm:pt modelId="{02D8F8DE-1222-42A7-83D1-F208F503721B}" type="parTrans" cxnId="{48689AA5-1B48-48AC-B1DA-3319E828F060}">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7FA1EF9A-9AD1-4D2D-B7DB-E161375F764F}" type="sibTrans" cxnId="{48689AA5-1B48-48AC-B1DA-3319E828F060}">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BCB18A68-5019-449E-8485-7F78A5EDCFFD}">
      <dgm:prSet phldrT="[文本]"/>
      <dgm:spPr/>
      <dgm:t>
        <a:bodyPr/>
        <a:lstStyle/>
        <a:p>
          <a:r>
            <a:rPr lang="zh-CN" altLang="en-US" dirty="0">
              <a:latin typeface="微软雅黑" panose="020B0503020204020204" pitchFamily="34" charset="-122"/>
              <a:ea typeface="微软雅黑" panose="020B0503020204020204" pitchFamily="34" charset="-122"/>
            </a:rPr>
            <a:t>毕业及学位</a:t>
          </a:r>
          <a:endParaRPr lang="en-US" altLang="zh-CN" dirty="0">
            <a:latin typeface="微软雅黑" panose="020B0503020204020204" pitchFamily="34" charset="-122"/>
            <a:ea typeface="微软雅黑" panose="020B0503020204020204" pitchFamily="34" charset="-122"/>
          </a:endParaRPr>
        </a:p>
      </dgm:t>
    </dgm:pt>
    <dgm:pt modelId="{23B443C5-D913-4BCE-B306-0B3F67F93CBB}" type="parTrans" cxnId="{FBE59514-D3CC-43A7-9A34-278DFD4E8E7C}">
      <dgm:prSet/>
      <dgm:spPr/>
      <dgm:t>
        <a:bodyPr/>
        <a:lstStyle/>
        <a:p>
          <a:endParaRPr lang="zh-CN" altLang="en-US"/>
        </a:p>
      </dgm:t>
    </dgm:pt>
    <dgm:pt modelId="{4D0B9860-71C7-4D7C-B640-CC0BE3440892}" type="sibTrans" cxnId="{FBE59514-D3CC-43A7-9A34-278DFD4E8E7C}">
      <dgm:prSet/>
      <dgm:spPr/>
      <dgm:t>
        <a:bodyPr/>
        <a:lstStyle/>
        <a:p>
          <a:endParaRPr lang="zh-CN" altLang="en-US"/>
        </a:p>
      </dgm:t>
    </dgm:pt>
    <dgm:pt modelId="{55BACA87-40EE-461A-A9F6-FEC72F7F1750}" type="pres">
      <dgm:prSet presAssocID="{FE909E7A-867B-489B-B6BE-17664DAED484}" presName="CompostProcess" presStyleCnt="0">
        <dgm:presLayoutVars>
          <dgm:dir/>
          <dgm:resizeHandles val="exact"/>
        </dgm:presLayoutVars>
      </dgm:prSet>
      <dgm:spPr/>
    </dgm:pt>
    <dgm:pt modelId="{E0B3F28D-426B-4230-840B-D0BBB2474418}" type="pres">
      <dgm:prSet presAssocID="{FE909E7A-867B-489B-B6BE-17664DAED484}" presName="arrow" presStyleLbl="bgShp" presStyleIdx="0" presStyleCnt="1"/>
      <dgm:spPr/>
    </dgm:pt>
    <dgm:pt modelId="{44C18C80-4FFA-4F38-AFC3-5D37FA4E596D}" type="pres">
      <dgm:prSet presAssocID="{FE909E7A-867B-489B-B6BE-17664DAED484}" presName="linearProcess" presStyleCnt="0"/>
      <dgm:spPr/>
    </dgm:pt>
    <dgm:pt modelId="{790A6DC7-19D8-43BF-AB69-99D929A17A19}" type="pres">
      <dgm:prSet presAssocID="{0DAD9066-98EE-4BD8-815C-6A9E00EAE0B9}" presName="textNode" presStyleLbl="node1" presStyleIdx="0" presStyleCnt="6">
        <dgm:presLayoutVars>
          <dgm:bulletEnabled val="1"/>
        </dgm:presLayoutVars>
      </dgm:prSet>
      <dgm:spPr/>
    </dgm:pt>
    <dgm:pt modelId="{7195D7B0-7D8A-4DAF-B6BE-A2FDA15B4EC3}" type="pres">
      <dgm:prSet presAssocID="{7EB7795C-5A04-4814-A156-2FB01962A4E7}" presName="sibTrans" presStyleCnt="0"/>
      <dgm:spPr/>
    </dgm:pt>
    <dgm:pt modelId="{96A70D7D-2F35-4FAA-AA27-1504012F0A42}" type="pres">
      <dgm:prSet presAssocID="{C9BB88D6-35BD-4164-B73E-FBD8744E2674}" presName="textNode" presStyleLbl="node1" presStyleIdx="1" presStyleCnt="6">
        <dgm:presLayoutVars>
          <dgm:bulletEnabled val="1"/>
        </dgm:presLayoutVars>
      </dgm:prSet>
      <dgm:spPr/>
    </dgm:pt>
    <dgm:pt modelId="{13FBA48F-94DC-4922-A6BC-7CABBC8455F2}" type="pres">
      <dgm:prSet presAssocID="{8FFEB4A7-8BD6-44FB-816F-F2293DF437BD}" presName="sibTrans" presStyleCnt="0"/>
      <dgm:spPr/>
    </dgm:pt>
    <dgm:pt modelId="{04019B3A-2B3D-42B2-A269-CEDCD108EAB7}" type="pres">
      <dgm:prSet presAssocID="{A363FCEE-2281-4F8D-A1A8-EFB4C56BDB25}" presName="textNode" presStyleLbl="node1" presStyleIdx="2" presStyleCnt="6">
        <dgm:presLayoutVars>
          <dgm:bulletEnabled val="1"/>
        </dgm:presLayoutVars>
      </dgm:prSet>
      <dgm:spPr/>
    </dgm:pt>
    <dgm:pt modelId="{A52E1F1E-C0E7-4165-A04F-5395F0ECCACA}" type="pres">
      <dgm:prSet presAssocID="{8B0D4082-5D78-416B-A75C-910E2934C3C6}" presName="sibTrans" presStyleCnt="0"/>
      <dgm:spPr/>
    </dgm:pt>
    <dgm:pt modelId="{FD685CF8-6B5C-4E96-BD38-CBC530376849}" type="pres">
      <dgm:prSet presAssocID="{07EAA8C4-4055-448E-AF86-0D6DD092608F}" presName="textNode" presStyleLbl="node1" presStyleIdx="3" presStyleCnt="6">
        <dgm:presLayoutVars>
          <dgm:bulletEnabled val="1"/>
        </dgm:presLayoutVars>
      </dgm:prSet>
      <dgm:spPr/>
    </dgm:pt>
    <dgm:pt modelId="{29515C14-2F08-4212-9AA7-A236E41AE963}" type="pres">
      <dgm:prSet presAssocID="{A94C3CA5-AAC3-493E-B0D2-E8EC7FE8F82B}" presName="sibTrans" presStyleCnt="0"/>
      <dgm:spPr/>
    </dgm:pt>
    <dgm:pt modelId="{023F0D29-BF60-4E04-BD22-D29ECE0C3228}" type="pres">
      <dgm:prSet presAssocID="{C539E4C8-1A6A-4464-A27A-FCBF73B5F2C3}" presName="textNode" presStyleLbl="node1" presStyleIdx="4" presStyleCnt="6">
        <dgm:presLayoutVars>
          <dgm:bulletEnabled val="1"/>
        </dgm:presLayoutVars>
      </dgm:prSet>
      <dgm:spPr/>
    </dgm:pt>
    <dgm:pt modelId="{A9EC59CE-EDED-4FFD-AF1B-C3DC3B12E0A5}" type="pres">
      <dgm:prSet presAssocID="{7FA1EF9A-9AD1-4D2D-B7DB-E161375F764F}" presName="sibTrans" presStyleCnt="0"/>
      <dgm:spPr/>
    </dgm:pt>
    <dgm:pt modelId="{3C55595E-F918-4A2E-B209-33B2E40946DD}" type="pres">
      <dgm:prSet presAssocID="{BCB18A68-5019-449E-8485-7F78A5EDCFFD}" presName="textNode" presStyleLbl="node1" presStyleIdx="5" presStyleCnt="6">
        <dgm:presLayoutVars>
          <dgm:bulletEnabled val="1"/>
        </dgm:presLayoutVars>
      </dgm:prSet>
      <dgm:spPr/>
    </dgm:pt>
  </dgm:ptLst>
  <dgm:cxnLst>
    <dgm:cxn modelId="{6C274C0F-43C3-4885-AD45-BD171DA70E26}" type="presOf" srcId="{C9BB88D6-35BD-4164-B73E-FBD8744E2674}" destId="{96A70D7D-2F35-4FAA-AA27-1504012F0A42}" srcOrd="0" destOrd="0" presId="urn:microsoft.com/office/officeart/2005/8/layout/hProcess9#1"/>
    <dgm:cxn modelId="{FBE59514-D3CC-43A7-9A34-278DFD4E8E7C}" srcId="{FE909E7A-867B-489B-B6BE-17664DAED484}" destId="{BCB18A68-5019-449E-8485-7F78A5EDCFFD}" srcOrd="5" destOrd="0" parTransId="{23B443C5-D913-4BCE-B306-0B3F67F93CBB}" sibTransId="{4D0B9860-71C7-4D7C-B640-CC0BE3440892}"/>
    <dgm:cxn modelId="{E8BC351A-959D-493E-BDBB-54FCEB5C70EF}" type="presOf" srcId="{C539E4C8-1A6A-4464-A27A-FCBF73B5F2C3}" destId="{023F0D29-BF60-4E04-BD22-D29ECE0C3228}" srcOrd="0" destOrd="0" presId="urn:microsoft.com/office/officeart/2005/8/layout/hProcess9#1"/>
    <dgm:cxn modelId="{6FE97C6F-F372-404A-B378-3CDF6D7EC4EC}" type="presOf" srcId="{BCB18A68-5019-449E-8485-7F78A5EDCFFD}" destId="{3C55595E-F918-4A2E-B209-33B2E40946DD}" srcOrd="0" destOrd="0" presId="urn:microsoft.com/office/officeart/2005/8/layout/hProcess9#1"/>
    <dgm:cxn modelId="{F03EC553-9250-4975-98AF-19388787DCE3}" type="presOf" srcId="{FE909E7A-867B-489B-B6BE-17664DAED484}" destId="{55BACA87-40EE-461A-A9F6-FEC72F7F1750}" srcOrd="0" destOrd="0" presId="urn:microsoft.com/office/officeart/2005/8/layout/hProcess9#1"/>
    <dgm:cxn modelId="{B153AF76-BD64-4CA3-AB49-0C6E5D92A3DA}" srcId="{FE909E7A-867B-489B-B6BE-17664DAED484}" destId="{0DAD9066-98EE-4BD8-815C-6A9E00EAE0B9}" srcOrd="0" destOrd="0" parTransId="{E38E8FE1-DA88-489D-8EA4-7804337AC550}" sibTransId="{7EB7795C-5A04-4814-A156-2FB01962A4E7}"/>
    <dgm:cxn modelId="{87AFD059-FBD6-431B-9B2F-A431BCD8F13B}" srcId="{FE909E7A-867B-489B-B6BE-17664DAED484}" destId="{07EAA8C4-4055-448E-AF86-0D6DD092608F}" srcOrd="3" destOrd="0" parTransId="{8A74C29E-0B8A-4164-A4D4-0D177F3B6E99}" sibTransId="{A94C3CA5-AAC3-493E-B0D2-E8EC7FE8F82B}"/>
    <dgm:cxn modelId="{8DC9F284-CE31-44F8-BFEB-16EC653651A9}" type="presOf" srcId="{A363FCEE-2281-4F8D-A1A8-EFB4C56BDB25}" destId="{04019B3A-2B3D-42B2-A269-CEDCD108EAB7}" srcOrd="0" destOrd="0" presId="urn:microsoft.com/office/officeart/2005/8/layout/hProcess9#1"/>
    <dgm:cxn modelId="{A0CB7693-9B2E-4F80-BE73-5201B9A6EB1A}" srcId="{FE909E7A-867B-489B-B6BE-17664DAED484}" destId="{A363FCEE-2281-4F8D-A1A8-EFB4C56BDB25}" srcOrd="2" destOrd="0" parTransId="{123E0FC2-3DBA-41D5-93F4-2245E2D59991}" sibTransId="{8B0D4082-5D78-416B-A75C-910E2934C3C6}"/>
    <dgm:cxn modelId="{48689AA5-1B48-48AC-B1DA-3319E828F060}" srcId="{FE909E7A-867B-489B-B6BE-17664DAED484}" destId="{C539E4C8-1A6A-4464-A27A-FCBF73B5F2C3}" srcOrd="4" destOrd="0" parTransId="{02D8F8DE-1222-42A7-83D1-F208F503721B}" sibTransId="{7FA1EF9A-9AD1-4D2D-B7DB-E161375F764F}"/>
    <dgm:cxn modelId="{CF07F1AD-0C20-4ADE-831C-857EEF7AF111}" srcId="{FE909E7A-867B-489B-B6BE-17664DAED484}" destId="{C9BB88D6-35BD-4164-B73E-FBD8744E2674}" srcOrd="1" destOrd="0" parTransId="{822ED5D2-1572-410A-A6CA-5BE4A8C143C4}" sibTransId="{8FFEB4A7-8BD6-44FB-816F-F2293DF437BD}"/>
    <dgm:cxn modelId="{2DFD1CBE-A6B2-4FDF-A56A-2E1F6E42A693}" type="presOf" srcId="{07EAA8C4-4055-448E-AF86-0D6DD092608F}" destId="{FD685CF8-6B5C-4E96-BD38-CBC530376849}" srcOrd="0" destOrd="0" presId="urn:microsoft.com/office/officeart/2005/8/layout/hProcess9#1"/>
    <dgm:cxn modelId="{3914EAF5-31C4-476C-ABB6-899B521A0A1D}" type="presOf" srcId="{0DAD9066-98EE-4BD8-815C-6A9E00EAE0B9}" destId="{790A6DC7-19D8-43BF-AB69-99D929A17A19}" srcOrd="0" destOrd="0" presId="urn:microsoft.com/office/officeart/2005/8/layout/hProcess9#1"/>
    <dgm:cxn modelId="{DD448AF8-F905-4165-A5C8-A6AA835CD778}" type="presParOf" srcId="{55BACA87-40EE-461A-A9F6-FEC72F7F1750}" destId="{E0B3F28D-426B-4230-840B-D0BBB2474418}" srcOrd="0" destOrd="0" presId="urn:microsoft.com/office/officeart/2005/8/layout/hProcess9#1"/>
    <dgm:cxn modelId="{8EFE874F-5231-43BF-B07B-480600D24756}" type="presParOf" srcId="{55BACA87-40EE-461A-A9F6-FEC72F7F1750}" destId="{44C18C80-4FFA-4F38-AFC3-5D37FA4E596D}" srcOrd="1" destOrd="0" presId="urn:microsoft.com/office/officeart/2005/8/layout/hProcess9#1"/>
    <dgm:cxn modelId="{F0C81A1C-FC3E-48B9-8C27-49C87D5588CE}" type="presParOf" srcId="{44C18C80-4FFA-4F38-AFC3-5D37FA4E596D}" destId="{790A6DC7-19D8-43BF-AB69-99D929A17A19}" srcOrd="0" destOrd="0" presId="urn:microsoft.com/office/officeart/2005/8/layout/hProcess9#1"/>
    <dgm:cxn modelId="{29C4AB3C-B5A0-4AFD-BE30-A67E7190D7DE}" type="presParOf" srcId="{44C18C80-4FFA-4F38-AFC3-5D37FA4E596D}" destId="{7195D7B0-7D8A-4DAF-B6BE-A2FDA15B4EC3}" srcOrd="1" destOrd="0" presId="urn:microsoft.com/office/officeart/2005/8/layout/hProcess9#1"/>
    <dgm:cxn modelId="{9C21D43B-8A93-4D9A-B350-1C15D3FE238B}" type="presParOf" srcId="{44C18C80-4FFA-4F38-AFC3-5D37FA4E596D}" destId="{96A70D7D-2F35-4FAA-AA27-1504012F0A42}" srcOrd="2" destOrd="0" presId="urn:microsoft.com/office/officeart/2005/8/layout/hProcess9#1"/>
    <dgm:cxn modelId="{73CDD4BB-63F6-438F-9474-632C3B283CB1}" type="presParOf" srcId="{44C18C80-4FFA-4F38-AFC3-5D37FA4E596D}" destId="{13FBA48F-94DC-4922-A6BC-7CABBC8455F2}" srcOrd="3" destOrd="0" presId="urn:microsoft.com/office/officeart/2005/8/layout/hProcess9#1"/>
    <dgm:cxn modelId="{143139DB-9588-4998-94D4-62588EA75D36}" type="presParOf" srcId="{44C18C80-4FFA-4F38-AFC3-5D37FA4E596D}" destId="{04019B3A-2B3D-42B2-A269-CEDCD108EAB7}" srcOrd="4" destOrd="0" presId="urn:microsoft.com/office/officeart/2005/8/layout/hProcess9#1"/>
    <dgm:cxn modelId="{97F6891B-F6B0-44B6-A277-0BC74334F961}" type="presParOf" srcId="{44C18C80-4FFA-4F38-AFC3-5D37FA4E596D}" destId="{A52E1F1E-C0E7-4165-A04F-5395F0ECCACA}" srcOrd="5" destOrd="0" presId="urn:microsoft.com/office/officeart/2005/8/layout/hProcess9#1"/>
    <dgm:cxn modelId="{E273B12B-1180-49A9-86D0-F3F580A5C93E}" type="presParOf" srcId="{44C18C80-4FFA-4F38-AFC3-5D37FA4E596D}" destId="{FD685CF8-6B5C-4E96-BD38-CBC530376849}" srcOrd="6" destOrd="0" presId="urn:microsoft.com/office/officeart/2005/8/layout/hProcess9#1"/>
    <dgm:cxn modelId="{D08F3280-F64A-4CE7-B119-A6175E0AA462}" type="presParOf" srcId="{44C18C80-4FFA-4F38-AFC3-5D37FA4E596D}" destId="{29515C14-2F08-4212-9AA7-A236E41AE963}" srcOrd="7" destOrd="0" presId="urn:microsoft.com/office/officeart/2005/8/layout/hProcess9#1"/>
    <dgm:cxn modelId="{BE67F511-9F87-4004-80F6-A2D114FAC32F}" type="presParOf" srcId="{44C18C80-4FFA-4F38-AFC3-5D37FA4E596D}" destId="{023F0D29-BF60-4E04-BD22-D29ECE0C3228}" srcOrd="8" destOrd="0" presId="urn:microsoft.com/office/officeart/2005/8/layout/hProcess9#1"/>
    <dgm:cxn modelId="{BA00CEB7-6660-44CD-93EF-FEA8CB6BEA3D}" type="presParOf" srcId="{44C18C80-4FFA-4F38-AFC3-5D37FA4E596D}" destId="{A9EC59CE-EDED-4FFD-AF1B-C3DC3B12E0A5}" srcOrd="9" destOrd="0" presId="urn:microsoft.com/office/officeart/2005/8/layout/hProcess9#1"/>
    <dgm:cxn modelId="{5922E0C7-52D4-4333-AB5C-791ABAB251A9}" type="presParOf" srcId="{44C18C80-4FFA-4F38-AFC3-5D37FA4E596D}" destId="{3C55595E-F918-4A2E-B209-33B2E40946DD}" srcOrd="10" destOrd="0" presId="urn:microsoft.com/office/officeart/2005/8/layout/hProcess9#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909E7A-867B-489B-B6BE-17664DAED484}" type="doc">
      <dgm:prSet loTypeId="urn:microsoft.com/office/officeart/2005/8/layout/hProcess9#1" loCatId="process" qsTypeId="urn:microsoft.com/office/officeart/2005/8/quickstyle/simple1#1" qsCatId="simple" csTypeId="urn:microsoft.com/office/officeart/2005/8/colors/colorful1#1" csCatId="colorful" phldr="1"/>
      <dgm:spPr/>
      <dgm:t>
        <a:bodyPr/>
        <a:lstStyle/>
        <a:p>
          <a:endParaRPr lang="zh-CN" altLang="en-US"/>
        </a:p>
      </dgm:t>
    </dgm:pt>
    <dgm:pt modelId="{0DAD9066-98EE-4BD8-815C-6A9E00EAE0B9}">
      <dgm:prSet phldrT="[文本]" custT="1"/>
      <dgm:spPr/>
      <dgm:t>
        <a:bodyPr/>
        <a:lstStyle/>
        <a:p>
          <a:r>
            <a:rPr lang="zh-CN" altLang="en-US" sz="2000" dirty="0">
              <a:latin typeface="微软雅黑" panose="020B0503020204020204" pitchFamily="34" charset="-122"/>
              <a:ea typeface="微软雅黑" panose="020B0503020204020204" pitchFamily="34" charset="-122"/>
            </a:rPr>
            <a:t>网上学习</a:t>
          </a:r>
        </a:p>
      </dgm:t>
    </dgm:pt>
    <dgm:pt modelId="{E38E8FE1-DA88-489D-8EA4-7804337AC550}" type="parTrans" cxnId="{B153AF76-BD64-4CA3-AB49-0C6E5D92A3DA}">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7EB7795C-5A04-4814-A156-2FB01962A4E7}" type="sibTrans" cxnId="{B153AF76-BD64-4CA3-AB49-0C6E5D92A3DA}">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C9BB88D6-35BD-4164-B73E-FBD8744E2674}">
      <dgm:prSet phldrT="[文本]" custT="1"/>
      <dgm:spPr/>
      <dgm:t>
        <a:bodyPr/>
        <a:lstStyle/>
        <a:p>
          <a:r>
            <a:rPr lang="zh-CN" altLang="en-US" sz="2000" dirty="0">
              <a:latin typeface="微软雅黑" panose="020B0503020204020204" pitchFamily="34" charset="-122"/>
              <a:ea typeface="微软雅黑" panose="020B0503020204020204" pitchFamily="34" charset="-122"/>
            </a:rPr>
            <a:t>作业</a:t>
          </a:r>
        </a:p>
      </dgm:t>
    </dgm:pt>
    <dgm:pt modelId="{822ED5D2-1572-410A-A6CA-5BE4A8C143C4}" type="parTrans" cxnId="{CF07F1AD-0C20-4ADE-831C-857EEF7AF111}">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8FFEB4A7-8BD6-44FB-816F-F2293DF437BD}" type="sibTrans" cxnId="{CF07F1AD-0C20-4ADE-831C-857EEF7AF111}">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A363FCEE-2281-4F8D-A1A8-EFB4C56BDB25}">
      <dgm:prSet phldrT="[文本]" custT="1"/>
      <dgm:spPr/>
      <dgm:t>
        <a:bodyPr/>
        <a:lstStyle/>
        <a:p>
          <a:r>
            <a:rPr lang="zh-CN" altLang="en-US" sz="2000" dirty="0">
              <a:latin typeface="微软雅黑" panose="020B0503020204020204" pitchFamily="34" charset="-122"/>
              <a:ea typeface="微软雅黑" panose="020B0503020204020204" pitchFamily="34" charset="-122"/>
            </a:rPr>
            <a:t>学院课程考试</a:t>
          </a:r>
        </a:p>
      </dgm:t>
    </dgm:pt>
    <dgm:pt modelId="{123E0FC2-3DBA-41D5-93F4-2245E2D59991}" type="parTrans" cxnId="{A0CB7693-9B2E-4F80-BE73-5201B9A6EB1A}">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8B0D4082-5D78-416B-A75C-910E2934C3C6}" type="sibTrans" cxnId="{A0CB7693-9B2E-4F80-BE73-5201B9A6EB1A}">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C539E4C8-1A6A-4464-A27A-FCBF73B5F2C3}">
      <dgm:prSet custT="1"/>
      <dgm:spPr/>
      <dgm:t>
        <a:bodyPr/>
        <a:lstStyle/>
        <a:p>
          <a:r>
            <a:rPr lang="zh-CN" altLang="en-US" sz="2000" dirty="0">
              <a:latin typeface="微软雅黑" panose="020B0503020204020204" pitchFamily="34" charset="-122"/>
              <a:ea typeface="微软雅黑" panose="020B0503020204020204" pitchFamily="34" charset="-122"/>
            </a:rPr>
            <a:t>毕业</a:t>
          </a:r>
        </a:p>
      </dgm:t>
    </dgm:pt>
    <dgm:pt modelId="{02D8F8DE-1222-42A7-83D1-F208F503721B}" type="parTrans" cxnId="{48689AA5-1B48-48AC-B1DA-3319E828F060}">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7FA1EF9A-9AD1-4D2D-B7DB-E161375F764F}" type="sibTrans" cxnId="{48689AA5-1B48-48AC-B1DA-3319E828F060}">
      <dgm:prSet/>
      <dgm:spPr/>
      <dgm:t>
        <a:bodyPr/>
        <a:lstStyle/>
        <a:p>
          <a:endParaRPr lang="zh-CN" altLang="en-US" sz="2000">
            <a:latin typeface="微软雅黑" panose="020B0503020204020204" pitchFamily="34" charset="-122"/>
            <a:ea typeface="微软雅黑" panose="020B0503020204020204" pitchFamily="34" charset="-122"/>
          </a:endParaRPr>
        </a:p>
      </dgm:t>
    </dgm:pt>
    <dgm:pt modelId="{55BACA87-40EE-461A-A9F6-FEC72F7F1750}" type="pres">
      <dgm:prSet presAssocID="{FE909E7A-867B-489B-B6BE-17664DAED484}" presName="CompostProcess" presStyleCnt="0">
        <dgm:presLayoutVars>
          <dgm:dir/>
          <dgm:resizeHandles val="exact"/>
        </dgm:presLayoutVars>
      </dgm:prSet>
      <dgm:spPr/>
    </dgm:pt>
    <dgm:pt modelId="{E0B3F28D-426B-4230-840B-D0BBB2474418}" type="pres">
      <dgm:prSet presAssocID="{FE909E7A-867B-489B-B6BE-17664DAED484}" presName="arrow" presStyleLbl="bgShp" presStyleIdx="0" presStyleCnt="1"/>
      <dgm:spPr/>
    </dgm:pt>
    <dgm:pt modelId="{44C18C80-4FFA-4F38-AFC3-5D37FA4E596D}" type="pres">
      <dgm:prSet presAssocID="{FE909E7A-867B-489B-B6BE-17664DAED484}" presName="linearProcess" presStyleCnt="0"/>
      <dgm:spPr/>
    </dgm:pt>
    <dgm:pt modelId="{790A6DC7-19D8-43BF-AB69-99D929A17A19}" type="pres">
      <dgm:prSet presAssocID="{0DAD9066-98EE-4BD8-815C-6A9E00EAE0B9}" presName="textNode" presStyleLbl="node1" presStyleIdx="0" presStyleCnt="4">
        <dgm:presLayoutVars>
          <dgm:bulletEnabled val="1"/>
        </dgm:presLayoutVars>
      </dgm:prSet>
      <dgm:spPr/>
    </dgm:pt>
    <dgm:pt modelId="{7195D7B0-7D8A-4DAF-B6BE-A2FDA15B4EC3}" type="pres">
      <dgm:prSet presAssocID="{7EB7795C-5A04-4814-A156-2FB01962A4E7}" presName="sibTrans" presStyleCnt="0"/>
      <dgm:spPr/>
    </dgm:pt>
    <dgm:pt modelId="{96A70D7D-2F35-4FAA-AA27-1504012F0A42}" type="pres">
      <dgm:prSet presAssocID="{C9BB88D6-35BD-4164-B73E-FBD8744E2674}" presName="textNode" presStyleLbl="node1" presStyleIdx="1" presStyleCnt="4">
        <dgm:presLayoutVars>
          <dgm:bulletEnabled val="1"/>
        </dgm:presLayoutVars>
      </dgm:prSet>
      <dgm:spPr/>
    </dgm:pt>
    <dgm:pt modelId="{13FBA48F-94DC-4922-A6BC-7CABBC8455F2}" type="pres">
      <dgm:prSet presAssocID="{8FFEB4A7-8BD6-44FB-816F-F2293DF437BD}" presName="sibTrans" presStyleCnt="0"/>
      <dgm:spPr/>
    </dgm:pt>
    <dgm:pt modelId="{04019B3A-2B3D-42B2-A269-CEDCD108EAB7}" type="pres">
      <dgm:prSet presAssocID="{A363FCEE-2281-4F8D-A1A8-EFB4C56BDB25}" presName="textNode" presStyleLbl="node1" presStyleIdx="2" presStyleCnt="4">
        <dgm:presLayoutVars>
          <dgm:bulletEnabled val="1"/>
        </dgm:presLayoutVars>
      </dgm:prSet>
      <dgm:spPr/>
    </dgm:pt>
    <dgm:pt modelId="{A52E1F1E-C0E7-4165-A04F-5395F0ECCACA}" type="pres">
      <dgm:prSet presAssocID="{8B0D4082-5D78-416B-A75C-910E2934C3C6}" presName="sibTrans" presStyleCnt="0"/>
      <dgm:spPr/>
    </dgm:pt>
    <dgm:pt modelId="{023F0D29-BF60-4E04-BD22-D29ECE0C3228}" type="pres">
      <dgm:prSet presAssocID="{C539E4C8-1A6A-4464-A27A-FCBF73B5F2C3}" presName="textNode" presStyleLbl="node1" presStyleIdx="3" presStyleCnt="4">
        <dgm:presLayoutVars>
          <dgm:bulletEnabled val="1"/>
        </dgm:presLayoutVars>
      </dgm:prSet>
      <dgm:spPr/>
    </dgm:pt>
  </dgm:ptLst>
  <dgm:cxnLst>
    <dgm:cxn modelId="{6C274C0F-43C3-4885-AD45-BD171DA70E26}" type="presOf" srcId="{C9BB88D6-35BD-4164-B73E-FBD8744E2674}" destId="{96A70D7D-2F35-4FAA-AA27-1504012F0A42}" srcOrd="0" destOrd="0" presId="urn:microsoft.com/office/officeart/2005/8/layout/hProcess9#1"/>
    <dgm:cxn modelId="{E8BC351A-959D-493E-BDBB-54FCEB5C70EF}" type="presOf" srcId="{C539E4C8-1A6A-4464-A27A-FCBF73B5F2C3}" destId="{023F0D29-BF60-4E04-BD22-D29ECE0C3228}" srcOrd="0" destOrd="0" presId="urn:microsoft.com/office/officeart/2005/8/layout/hProcess9#1"/>
    <dgm:cxn modelId="{F03EC553-9250-4975-98AF-19388787DCE3}" type="presOf" srcId="{FE909E7A-867B-489B-B6BE-17664DAED484}" destId="{55BACA87-40EE-461A-A9F6-FEC72F7F1750}" srcOrd="0" destOrd="0" presId="urn:microsoft.com/office/officeart/2005/8/layout/hProcess9#1"/>
    <dgm:cxn modelId="{B153AF76-BD64-4CA3-AB49-0C6E5D92A3DA}" srcId="{FE909E7A-867B-489B-B6BE-17664DAED484}" destId="{0DAD9066-98EE-4BD8-815C-6A9E00EAE0B9}" srcOrd="0" destOrd="0" parTransId="{E38E8FE1-DA88-489D-8EA4-7804337AC550}" sibTransId="{7EB7795C-5A04-4814-A156-2FB01962A4E7}"/>
    <dgm:cxn modelId="{8DC9F284-CE31-44F8-BFEB-16EC653651A9}" type="presOf" srcId="{A363FCEE-2281-4F8D-A1A8-EFB4C56BDB25}" destId="{04019B3A-2B3D-42B2-A269-CEDCD108EAB7}" srcOrd="0" destOrd="0" presId="urn:microsoft.com/office/officeart/2005/8/layout/hProcess9#1"/>
    <dgm:cxn modelId="{A0CB7693-9B2E-4F80-BE73-5201B9A6EB1A}" srcId="{FE909E7A-867B-489B-B6BE-17664DAED484}" destId="{A363FCEE-2281-4F8D-A1A8-EFB4C56BDB25}" srcOrd="2" destOrd="0" parTransId="{123E0FC2-3DBA-41D5-93F4-2245E2D59991}" sibTransId="{8B0D4082-5D78-416B-A75C-910E2934C3C6}"/>
    <dgm:cxn modelId="{48689AA5-1B48-48AC-B1DA-3319E828F060}" srcId="{FE909E7A-867B-489B-B6BE-17664DAED484}" destId="{C539E4C8-1A6A-4464-A27A-FCBF73B5F2C3}" srcOrd="3" destOrd="0" parTransId="{02D8F8DE-1222-42A7-83D1-F208F503721B}" sibTransId="{7FA1EF9A-9AD1-4D2D-B7DB-E161375F764F}"/>
    <dgm:cxn modelId="{CF07F1AD-0C20-4ADE-831C-857EEF7AF111}" srcId="{FE909E7A-867B-489B-B6BE-17664DAED484}" destId="{C9BB88D6-35BD-4164-B73E-FBD8744E2674}" srcOrd="1" destOrd="0" parTransId="{822ED5D2-1572-410A-A6CA-5BE4A8C143C4}" sibTransId="{8FFEB4A7-8BD6-44FB-816F-F2293DF437BD}"/>
    <dgm:cxn modelId="{3914EAF5-31C4-476C-ABB6-899B521A0A1D}" type="presOf" srcId="{0DAD9066-98EE-4BD8-815C-6A9E00EAE0B9}" destId="{790A6DC7-19D8-43BF-AB69-99D929A17A19}" srcOrd="0" destOrd="0" presId="urn:microsoft.com/office/officeart/2005/8/layout/hProcess9#1"/>
    <dgm:cxn modelId="{DD448AF8-F905-4165-A5C8-A6AA835CD778}" type="presParOf" srcId="{55BACA87-40EE-461A-A9F6-FEC72F7F1750}" destId="{E0B3F28D-426B-4230-840B-D0BBB2474418}" srcOrd="0" destOrd="0" presId="urn:microsoft.com/office/officeart/2005/8/layout/hProcess9#1"/>
    <dgm:cxn modelId="{8EFE874F-5231-43BF-B07B-480600D24756}" type="presParOf" srcId="{55BACA87-40EE-461A-A9F6-FEC72F7F1750}" destId="{44C18C80-4FFA-4F38-AFC3-5D37FA4E596D}" srcOrd="1" destOrd="0" presId="urn:microsoft.com/office/officeart/2005/8/layout/hProcess9#1"/>
    <dgm:cxn modelId="{F0C81A1C-FC3E-48B9-8C27-49C87D5588CE}" type="presParOf" srcId="{44C18C80-4FFA-4F38-AFC3-5D37FA4E596D}" destId="{790A6DC7-19D8-43BF-AB69-99D929A17A19}" srcOrd="0" destOrd="0" presId="urn:microsoft.com/office/officeart/2005/8/layout/hProcess9#1"/>
    <dgm:cxn modelId="{29C4AB3C-B5A0-4AFD-BE30-A67E7190D7DE}" type="presParOf" srcId="{44C18C80-4FFA-4F38-AFC3-5D37FA4E596D}" destId="{7195D7B0-7D8A-4DAF-B6BE-A2FDA15B4EC3}" srcOrd="1" destOrd="0" presId="urn:microsoft.com/office/officeart/2005/8/layout/hProcess9#1"/>
    <dgm:cxn modelId="{9C21D43B-8A93-4D9A-B350-1C15D3FE238B}" type="presParOf" srcId="{44C18C80-4FFA-4F38-AFC3-5D37FA4E596D}" destId="{96A70D7D-2F35-4FAA-AA27-1504012F0A42}" srcOrd="2" destOrd="0" presId="urn:microsoft.com/office/officeart/2005/8/layout/hProcess9#1"/>
    <dgm:cxn modelId="{73CDD4BB-63F6-438F-9474-632C3B283CB1}" type="presParOf" srcId="{44C18C80-4FFA-4F38-AFC3-5D37FA4E596D}" destId="{13FBA48F-94DC-4922-A6BC-7CABBC8455F2}" srcOrd="3" destOrd="0" presId="urn:microsoft.com/office/officeart/2005/8/layout/hProcess9#1"/>
    <dgm:cxn modelId="{143139DB-9588-4998-94D4-62588EA75D36}" type="presParOf" srcId="{44C18C80-4FFA-4F38-AFC3-5D37FA4E596D}" destId="{04019B3A-2B3D-42B2-A269-CEDCD108EAB7}" srcOrd="4" destOrd="0" presId="urn:microsoft.com/office/officeart/2005/8/layout/hProcess9#1"/>
    <dgm:cxn modelId="{97F6891B-F6B0-44B6-A277-0BC74334F961}" type="presParOf" srcId="{44C18C80-4FFA-4F38-AFC3-5D37FA4E596D}" destId="{A52E1F1E-C0E7-4165-A04F-5395F0ECCACA}" srcOrd="5" destOrd="0" presId="urn:microsoft.com/office/officeart/2005/8/layout/hProcess9#1"/>
    <dgm:cxn modelId="{BE67F511-9F87-4004-80F6-A2D114FAC32F}" type="presParOf" srcId="{44C18C80-4FFA-4F38-AFC3-5D37FA4E596D}" destId="{023F0D29-BF60-4E04-BD22-D29ECE0C3228}" srcOrd="6" destOrd="0" presId="urn:microsoft.com/office/officeart/2005/8/layout/hProcess9#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BAF8B5-98F1-4934-88AC-3F18C58E111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zh-CN" altLang="en-US"/>
        </a:p>
      </dgm:t>
    </dgm:pt>
    <dgm:pt modelId="{1EF71AEC-9E26-45F9-B95B-9DA20575D3AA}">
      <dgm:prSet phldrT="[文本]"/>
      <dgm:spPr/>
      <dgm:t>
        <a:bodyPr/>
        <a:lstStyle/>
        <a:p>
          <a:r>
            <a:rPr lang="zh-CN" altLang="en-US" dirty="0">
              <a:latin typeface="微软雅黑" panose="020B0503020204020204" pitchFamily="34" charset="-122"/>
              <a:ea typeface="微软雅黑" panose="020B0503020204020204" pitchFamily="34" charset="-122"/>
            </a:rPr>
            <a:t>课程总成绩</a:t>
          </a:r>
          <a:endParaRPr lang="en-US" altLang="zh-CN" dirty="0">
            <a:latin typeface="微软雅黑" panose="020B0503020204020204" pitchFamily="34" charset="-122"/>
            <a:ea typeface="微软雅黑" panose="020B0503020204020204" pitchFamily="34" charset="-122"/>
          </a:endParaRPr>
        </a:p>
        <a:p>
          <a:r>
            <a:rPr lang="en-US" altLang="zh-CN" dirty="0">
              <a:latin typeface="微软雅黑" panose="020B0503020204020204" pitchFamily="34" charset="-122"/>
              <a:ea typeface="微软雅黑" panose="020B0503020204020204" pitchFamily="34" charset="-122"/>
            </a:rPr>
            <a:t>100</a:t>
          </a:r>
          <a:r>
            <a:rPr lang="zh-CN" altLang="en-US" dirty="0">
              <a:latin typeface="微软雅黑" panose="020B0503020204020204" pitchFamily="34" charset="-122"/>
              <a:ea typeface="微软雅黑" panose="020B0503020204020204" pitchFamily="34" charset="-122"/>
            </a:rPr>
            <a:t>分</a:t>
          </a:r>
        </a:p>
      </dgm:t>
    </dgm:pt>
    <dgm:pt modelId="{8FE0DE81-E7D0-47E2-A5E5-5515AA81AE83}" type="parTrans" cxnId="{7629E456-2872-4FF7-A03B-3A06B5F395A4}">
      <dgm:prSet/>
      <dgm:spPr/>
      <dgm:t>
        <a:bodyPr/>
        <a:lstStyle/>
        <a:p>
          <a:endParaRPr lang="zh-CN" altLang="en-US">
            <a:latin typeface="微软雅黑" panose="020B0503020204020204" pitchFamily="34" charset="-122"/>
            <a:ea typeface="微软雅黑" panose="020B0503020204020204" pitchFamily="34" charset="-122"/>
          </a:endParaRPr>
        </a:p>
      </dgm:t>
    </dgm:pt>
    <dgm:pt modelId="{BEBBD3EE-9BDC-47D9-A148-77CF78307BD8}" type="sibTrans" cxnId="{7629E456-2872-4FF7-A03B-3A06B5F395A4}">
      <dgm:prSet/>
      <dgm:spPr/>
      <dgm:t>
        <a:bodyPr/>
        <a:lstStyle/>
        <a:p>
          <a:endParaRPr lang="zh-CN" altLang="en-US">
            <a:latin typeface="微软雅黑" panose="020B0503020204020204" pitchFamily="34" charset="-122"/>
            <a:ea typeface="微软雅黑" panose="020B0503020204020204" pitchFamily="34" charset="-122"/>
          </a:endParaRPr>
        </a:p>
      </dgm:t>
    </dgm:pt>
    <dgm:pt modelId="{53D0779E-4346-4C94-983F-BE34B12B0714}">
      <dgm:prSet phldrT="[文本]" custT="1"/>
      <dgm:spPr/>
      <dgm:t>
        <a:bodyPr/>
        <a:lstStyle/>
        <a:p>
          <a:r>
            <a:rPr lang="zh-CN" altLang="en-US" sz="2400" dirty="0">
              <a:latin typeface="微软雅黑" panose="020B0503020204020204" pitchFamily="34" charset="-122"/>
              <a:ea typeface="微软雅黑" panose="020B0503020204020204" pitchFamily="34" charset="-122"/>
            </a:rPr>
            <a:t>学习过程成绩</a:t>
          </a:r>
          <a:r>
            <a:rPr lang="en-US" altLang="zh-CN" sz="2400" dirty="0">
              <a:latin typeface="微软雅黑" panose="020B0503020204020204" pitchFamily="34" charset="-122"/>
              <a:ea typeface="微软雅黑" panose="020B0503020204020204" pitchFamily="34" charset="-122"/>
            </a:rPr>
            <a:t>10%</a:t>
          </a:r>
          <a:endParaRPr lang="zh-CN" altLang="en-US" sz="2400" dirty="0">
            <a:latin typeface="微软雅黑" panose="020B0503020204020204" pitchFamily="34" charset="-122"/>
            <a:ea typeface="微软雅黑" panose="020B0503020204020204" pitchFamily="34" charset="-122"/>
          </a:endParaRPr>
        </a:p>
      </dgm:t>
    </dgm:pt>
    <dgm:pt modelId="{D92C5099-1B97-4569-88D7-7E6E7055FD44}" type="parTrans" cxnId="{549F28BF-7490-4A66-86BE-71EC3F93411F}">
      <dgm:prSet/>
      <dgm:spPr/>
      <dgm:t>
        <a:bodyPr/>
        <a:lstStyle/>
        <a:p>
          <a:endParaRPr lang="zh-CN" altLang="en-US">
            <a:latin typeface="微软雅黑" panose="020B0503020204020204" pitchFamily="34" charset="-122"/>
            <a:ea typeface="微软雅黑" panose="020B0503020204020204" pitchFamily="34" charset="-122"/>
          </a:endParaRPr>
        </a:p>
      </dgm:t>
    </dgm:pt>
    <dgm:pt modelId="{5AC31030-543B-4DBF-813E-6ADE4E84343B}" type="sibTrans" cxnId="{549F28BF-7490-4A66-86BE-71EC3F93411F}">
      <dgm:prSet/>
      <dgm:spPr/>
      <dgm:t>
        <a:bodyPr/>
        <a:lstStyle/>
        <a:p>
          <a:endParaRPr lang="zh-CN" altLang="en-US">
            <a:latin typeface="微软雅黑" panose="020B0503020204020204" pitchFamily="34" charset="-122"/>
            <a:ea typeface="微软雅黑" panose="020B0503020204020204" pitchFamily="34" charset="-122"/>
          </a:endParaRPr>
        </a:p>
      </dgm:t>
    </dgm:pt>
    <dgm:pt modelId="{59FB2D1D-18BB-45E0-84D2-BBC84751DB3D}">
      <dgm:prSet phldrT="[文本]" custT="1"/>
      <dgm:spPr/>
      <dgm:t>
        <a:bodyPr/>
        <a:lstStyle/>
        <a:p>
          <a:r>
            <a:rPr lang="zh-CN" altLang="en-US" sz="2400" dirty="0">
              <a:latin typeface="微软雅黑" panose="020B0503020204020204" pitchFamily="34" charset="-122"/>
              <a:ea typeface="微软雅黑" panose="020B0503020204020204" pitchFamily="34" charset="-122"/>
            </a:rPr>
            <a:t>作业成绩</a:t>
          </a:r>
          <a:r>
            <a:rPr lang="en-US" altLang="zh-CN" sz="2400" dirty="0">
              <a:latin typeface="微软雅黑" panose="020B0503020204020204" pitchFamily="34" charset="-122"/>
              <a:ea typeface="微软雅黑" panose="020B0503020204020204" pitchFamily="34" charset="-122"/>
            </a:rPr>
            <a:t>30%</a:t>
          </a:r>
          <a:endParaRPr lang="zh-CN" altLang="en-US" sz="2400" dirty="0">
            <a:latin typeface="微软雅黑" panose="020B0503020204020204" pitchFamily="34" charset="-122"/>
            <a:ea typeface="微软雅黑" panose="020B0503020204020204" pitchFamily="34" charset="-122"/>
          </a:endParaRPr>
        </a:p>
      </dgm:t>
    </dgm:pt>
    <dgm:pt modelId="{3A27E8CD-8EB4-4731-BB09-39D94A7351C3}" type="parTrans" cxnId="{AD90565F-5406-4534-A7B2-4ACC20D5F5B2}">
      <dgm:prSet/>
      <dgm:spPr/>
      <dgm:t>
        <a:bodyPr/>
        <a:lstStyle/>
        <a:p>
          <a:endParaRPr lang="zh-CN" altLang="en-US">
            <a:latin typeface="微软雅黑" panose="020B0503020204020204" pitchFamily="34" charset="-122"/>
            <a:ea typeface="微软雅黑" panose="020B0503020204020204" pitchFamily="34" charset="-122"/>
          </a:endParaRPr>
        </a:p>
      </dgm:t>
    </dgm:pt>
    <dgm:pt modelId="{EDD562D5-17B1-4EF5-AE7C-FB518F26F20A}" type="sibTrans" cxnId="{AD90565F-5406-4534-A7B2-4ACC20D5F5B2}">
      <dgm:prSet/>
      <dgm:spPr/>
      <dgm:t>
        <a:bodyPr/>
        <a:lstStyle/>
        <a:p>
          <a:endParaRPr lang="zh-CN" altLang="en-US">
            <a:latin typeface="微软雅黑" panose="020B0503020204020204" pitchFamily="34" charset="-122"/>
            <a:ea typeface="微软雅黑" panose="020B0503020204020204" pitchFamily="34" charset="-122"/>
          </a:endParaRPr>
        </a:p>
      </dgm:t>
    </dgm:pt>
    <dgm:pt modelId="{AFB6FE4E-49E1-49E8-814D-59874624F0D3}">
      <dgm:prSet phldrT="[文本]" custT="1"/>
      <dgm:spPr/>
      <dgm:t>
        <a:bodyPr/>
        <a:lstStyle/>
        <a:p>
          <a:r>
            <a:rPr lang="zh-CN" altLang="en-US" sz="2400" dirty="0">
              <a:latin typeface="微软雅黑" panose="020B0503020204020204" pitchFamily="34" charset="-122"/>
              <a:ea typeface="微软雅黑" panose="020B0503020204020204" pitchFamily="34" charset="-122"/>
            </a:rPr>
            <a:t>考试卷面成绩</a:t>
          </a:r>
          <a:r>
            <a:rPr lang="en-US" altLang="zh-CN" sz="2400" dirty="0">
              <a:latin typeface="微软雅黑" panose="020B0503020204020204" pitchFamily="34" charset="-122"/>
              <a:ea typeface="微软雅黑" panose="020B0503020204020204" pitchFamily="34" charset="-122"/>
            </a:rPr>
            <a:t>60%</a:t>
          </a:r>
          <a:endParaRPr lang="zh-CN" altLang="en-US" sz="2400" dirty="0">
            <a:latin typeface="微软雅黑" panose="020B0503020204020204" pitchFamily="34" charset="-122"/>
            <a:ea typeface="微软雅黑" panose="020B0503020204020204" pitchFamily="34" charset="-122"/>
          </a:endParaRPr>
        </a:p>
      </dgm:t>
    </dgm:pt>
    <dgm:pt modelId="{32B014F2-6B2F-4A38-B7A1-E622ED8D756C}" type="parTrans" cxnId="{418E60E7-083E-4E57-943B-DB865F92FF7F}">
      <dgm:prSet/>
      <dgm:spPr/>
      <dgm:t>
        <a:bodyPr/>
        <a:lstStyle/>
        <a:p>
          <a:endParaRPr lang="zh-CN" altLang="en-US">
            <a:latin typeface="微软雅黑" panose="020B0503020204020204" pitchFamily="34" charset="-122"/>
            <a:ea typeface="微软雅黑" panose="020B0503020204020204" pitchFamily="34" charset="-122"/>
          </a:endParaRPr>
        </a:p>
      </dgm:t>
    </dgm:pt>
    <dgm:pt modelId="{CCC52AB7-8746-4546-A23B-33A5F4336467}" type="sibTrans" cxnId="{418E60E7-083E-4E57-943B-DB865F92FF7F}">
      <dgm:prSet/>
      <dgm:spPr/>
      <dgm:t>
        <a:bodyPr/>
        <a:lstStyle/>
        <a:p>
          <a:endParaRPr lang="zh-CN" altLang="en-US">
            <a:latin typeface="微软雅黑" panose="020B0503020204020204" pitchFamily="34" charset="-122"/>
            <a:ea typeface="微软雅黑" panose="020B0503020204020204" pitchFamily="34" charset="-122"/>
          </a:endParaRPr>
        </a:p>
      </dgm:t>
    </dgm:pt>
    <dgm:pt modelId="{FCF57C26-EF23-468B-84CC-C53F51CB0348}" type="pres">
      <dgm:prSet presAssocID="{48BAF8B5-98F1-4934-88AC-3F18C58E1119}" presName="Name0" presStyleCnt="0">
        <dgm:presLayoutVars>
          <dgm:chPref val="1"/>
          <dgm:dir/>
          <dgm:animOne val="branch"/>
          <dgm:animLvl val="lvl"/>
          <dgm:resizeHandles val="exact"/>
        </dgm:presLayoutVars>
      </dgm:prSet>
      <dgm:spPr/>
    </dgm:pt>
    <dgm:pt modelId="{0AE7005D-7F54-4B04-968D-2F1C17CF8A06}" type="pres">
      <dgm:prSet presAssocID="{1EF71AEC-9E26-45F9-B95B-9DA20575D3AA}" presName="root1" presStyleCnt="0"/>
      <dgm:spPr/>
    </dgm:pt>
    <dgm:pt modelId="{9A4CD24A-9785-49A9-9E32-49943F5D8350}" type="pres">
      <dgm:prSet presAssocID="{1EF71AEC-9E26-45F9-B95B-9DA20575D3AA}" presName="LevelOneTextNode" presStyleLbl="node0" presStyleIdx="0" presStyleCnt="1" custAng="5400000" custScaleX="223812" custScaleY="43323" custLinFactNeighborX="-49405">
        <dgm:presLayoutVars>
          <dgm:chPref val="3"/>
        </dgm:presLayoutVars>
      </dgm:prSet>
      <dgm:spPr/>
    </dgm:pt>
    <dgm:pt modelId="{FA1D823A-8D01-4CFA-B4BD-58C2B42FCC07}" type="pres">
      <dgm:prSet presAssocID="{1EF71AEC-9E26-45F9-B95B-9DA20575D3AA}" presName="level2hierChild" presStyleCnt="0"/>
      <dgm:spPr/>
    </dgm:pt>
    <dgm:pt modelId="{D4733BA4-1F35-4097-BFE0-C6A7E62716F6}" type="pres">
      <dgm:prSet presAssocID="{D92C5099-1B97-4569-88D7-7E6E7055FD44}" presName="conn2-1" presStyleLbl="parChTrans1D2" presStyleIdx="0" presStyleCnt="3"/>
      <dgm:spPr/>
    </dgm:pt>
    <dgm:pt modelId="{13AE1B79-15F8-4A71-B5EA-52D58E6C97F7}" type="pres">
      <dgm:prSet presAssocID="{D92C5099-1B97-4569-88D7-7E6E7055FD44}" presName="connTx" presStyleLbl="parChTrans1D2" presStyleIdx="0" presStyleCnt="3"/>
      <dgm:spPr/>
    </dgm:pt>
    <dgm:pt modelId="{3F76422F-FD14-4D53-B93F-FFDC2F1B8394}" type="pres">
      <dgm:prSet presAssocID="{53D0779E-4346-4C94-983F-BE34B12B0714}" presName="root2" presStyleCnt="0"/>
      <dgm:spPr/>
    </dgm:pt>
    <dgm:pt modelId="{A6D78D9C-47DE-4B32-BBC7-3A2A6D22037E}" type="pres">
      <dgm:prSet presAssocID="{53D0779E-4346-4C94-983F-BE34B12B0714}" presName="LevelTwoTextNode" presStyleLbl="node2" presStyleIdx="0" presStyleCnt="3" custLinFactNeighborY="-48813">
        <dgm:presLayoutVars>
          <dgm:chPref val="3"/>
        </dgm:presLayoutVars>
      </dgm:prSet>
      <dgm:spPr/>
    </dgm:pt>
    <dgm:pt modelId="{B83F847D-E6AC-40FB-8E29-B0F8BA9E1883}" type="pres">
      <dgm:prSet presAssocID="{53D0779E-4346-4C94-983F-BE34B12B0714}" presName="level3hierChild" presStyleCnt="0"/>
      <dgm:spPr/>
    </dgm:pt>
    <dgm:pt modelId="{08132ADB-44BB-47D2-A853-ED62645E70E8}" type="pres">
      <dgm:prSet presAssocID="{3A27E8CD-8EB4-4731-BB09-39D94A7351C3}" presName="conn2-1" presStyleLbl="parChTrans1D2" presStyleIdx="1" presStyleCnt="3"/>
      <dgm:spPr/>
    </dgm:pt>
    <dgm:pt modelId="{0909C9DE-6E30-432F-A9B2-B7EF60DCD3DD}" type="pres">
      <dgm:prSet presAssocID="{3A27E8CD-8EB4-4731-BB09-39D94A7351C3}" presName="connTx" presStyleLbl="parChTrans1D2" presStyleIdx="1" presStyleCnt="3"/>
      <dgm:spPr/>
    </dgm:pt>
    <dgm:pt modelId="{D7182F85-1B19-4DE7-8B69-F576792699EF}" type="pres">
      <dgm:prSet presAssocID="{59FB2D1D-18BB-45E0-84D2-BBC84751DB3D}" presName="root2" presStyleCnt="0"/>
      <dgm:spPr/>
    </dgm:pt>
    <dgm:pt modelId="{AED54418-E08F-4C75-A955-1C1A6B260AD2}" type="pres">
      <dgm:prSet presAssocID="{59FB2D1D-18BB-45E0-84D2-BBC84751DB3D}" presName="LevelTwoTextNode" presStyleLbl="node2" presStyleIdx="1" presStyleCnt="3">
        <dgm:presLayoutVars>
          <dgm:chPref val="3"/>
        </dgm:presLayoutVars>
      </dgm:prSet>
      <dgm:spPr/>
    </dgm:pt>
    <dgm:pt modelId="{3F88FA92-170C-40DA-83A5-E672F817C038}" type="pres">
      <dgm:prSet presAssocID="{59FB2D1D-18BB-45E0-84D2-BBC84751DB3D}" presName="level3hierChild" presStyleCnt="0"/>
      <dgm:spPr/>
    </dgm:pt>
    <dgm:pt modelId="{B79AB28E-9EBF-48B9-8102-DE0B78CA8CE2}" type="pres">
      <dgm:prSet presAssocID="{32B014F2-6B2F-4A38-B7A1-E622ED8D756C}" presName="conn2-1" presStyleLbl="parChTrans1D2" presStyleIdx="2" presStyleCnt="3"/>
      <dgm:spPr/>
    </dgm:pt>
    <dgm:pt modelId="{4DA9A15A-1FB8-435B-A5A4-3CD4592A6844}" type="pres">
      <dgm:prSet presAssocID="{32B014F2-6B2F-4A38-B7A1-E622ED8D756C}" presName="connTx" presStyleLbl="parChTrans1D2" presStyleIdx="2" presStyleCnt="3"/>
      <dgm:spPr/>
    </dgm:pt>
    <dgm:pt modelId="{D3A072EE-39D2-47CB-BD81-C3EF21EB948C}" type="pres">
      <dgm:prSet presAssocID="{AFB6FE4E-49E1-49E8-814D-59874624F0D3}" presName="root2" presStyleCnt="0"/>
      <dgm:spPr/>
    </dgm:pt>
    <dgm:pt modelId="{D73CC493-0159-4062-9099-28B97BEE3CA3}" type="pres">
      <dgm:prSet presAssocID="{AFB6FE4E-49E1-49E8-814D-59874624F0D3}" presName="LevelTwoTextNode" presStyleLbl="node2" presStyleIdx="2" presStyleCnt="3" custLinFactNeighborY="53198">
        <dgm:presLayoutVars>
          <dgm:chPref val="3"/>
        </dgm:presLayoutVars>
      </dgm:prSet>
      <dgm:spPr/>
    </dgm:pt>
    <dgm:pt modelId="{E6F41C24-AD26-402D-99FF-92673E84961B}" type="pres">
      <dgm:prSet presAssocID="{AFB6FE4E-49E1-49E8-814D-59874624F0D3}" presName="level3hierChild" presStyleCnt="0"/>
      <dgm:spPr/>
    </dgm:pt>
  </dgm:ptLst>
  <dgm:cxnLst>
    <dgm:cxn modelId="{D7D63A0F-A679-4F25-A3F2-D290688338DF}" type="presOf" srcId="{AFB6FE4E-49E1-49E8-814D-59874624F0D3}" destId="{D73CC493-0159-4062-9099-28B97BEE3CA3}" srcOrd="0" destOrd="0" presId="urn:microsoft.com/office/officeart/2008/layout/HorizontalMultiLevelHierarchy"/>
    <dgm:cxn modelId="{D5D09811-1164-4B9A-8F9F-6146C963603F}" type="presOf" srcId="{59FB2D1D-18BB-45E0-84D2-BBC84751DB3D}" destId="{AED54418-E08F-4C75-A955-1C1A6B260AD2}" srcOrd="0" destOrd="0" presId="urn:microsoft.com/office/officeart/2008/layout/HorizontalMultiLevelHierarchy"/>
    <dgm:cxn modelId="{193BEE3E-0457-4E44-8D55-EBAAAE306F57}" type="presOf" srcId="{3A27E8CD-8EB4-4731-BB09-39D94A7351C3}" destId="{0909C9DE-6E30-432F-A9B2-B7EF60DCD3DD}" srcOrd="1" destOrd="0" presId="urn:microsoft.com/office/officeart/2008/layout/HorizontalMultiLevelHierarchy"/>
    <dgm:cxn modelId="{AD90565F-5406-4534-A7B2-4ACC20D5F5B2}" srcId="{1EF71AEC-9E26-45F9-B95B-9DA20575D3AA}" destId="{59FB2D1D-18BB-45E0-84D2-BBC84751DB3D}" srcOrd="1" destOrd="0" parTransId="{3A27E8CD-8EB4-4731-BB09-39D94A7351C3}" sibTransId="{EDD562D5-17B1-4EF5-AE7C-FB518F26F20A}"/>
    <dgm:cxn modelId="{19AED666-0576-4288-BE0A-592B8E05FFD7}" type="presOf" srcId="{48BAF8B5-98F1-4934-88AC-3F18C58E1119}" destId="{FCF57C26-EF23-468B-84CC-C53F51CB0348}" srcOrd="0" destOrd="0" presId="urn:microsoft.com/office/officeart/2008/layout/HorizontalMultiLevelHierarchy"/>
    <dgm:cxn modelId="{D0589B53-DE3A-45FE-A0E7-100EA8CF902B}" type="presOf" srcId="{3A27E8CD-8EB4-4731-BB09-39D94A7351C3}" destId="{08132ADB-44BB-47D2-A853-ED62645E70E8}" srcOrd="0" destOrd="0" presId="urn:microsoft.com/office/officeart/2008/layout/HorizontalMultiLevelHierarchy"/>
    <dgm:cxn modelId="{37E99D75-C793-4093-B6CF-8547AA0A6102}" type="presOf" srcId="{1EF71AEC-9E26-45F9-B95B-9DA20575D3AA}" destId="{9A4CD24A-9785-49A9-9E32-49943F5D8350}" srcOrd="0" destOrd="0" presId="urn:microsoft.com/office/officeart/2008/layout/HorizontalMultiLevelHierarchy"/>
    <dgm:cxn modelId="{7629E456-2872-4FF7-A03B-3A06B5F395A4}" srcId="{48BAF8B5-98F1-4934-88AC-3F18C58E1119}" destId="{1EF71AEC-9E26-45F9-B95B-9DA20575D3AA}" srcOrd="0" destOrd="0" parTransId="{8FE0DE81-E7D0-47E2-A5E5-5515AA81AE83}" sibTransId="{BEBBD3EE-9BDC-47D9-A148-77CF78307BD8}"/>
    <dgm:cxn modelId="{7EE31A57-D52A-4636-90C1-7E4F23C0AC08}" type="presOf" srcId="{32B014F2-6B2F-4A38-B7A1-E622ED8D756C}" destId="{B79AB28E-9EBF-48B9-8102-DE0B78CA8CE2}" srcOrd="0" destOrd="0" presId="urn:microsoft.com/office/officeart/2008/layout/HorizontalMultiLevelHierarchy"/>
    <dgm:cxn modelId="{384DE282-8630-4020-B67E-EEB26D263812}" type="presOf" srcId="{D92C5099-1B97-4569-88D7-7E6E7055FD44}" destId="{13AE1B79-15F8-4A71-B5EA-52D58E6C97F7}" srcOrd="1" destOrd="0" presId="urn:microsoft.com/office/officeart/2008/layout/HorizontalMultiLevelHierarchy"/>
    <dgm:cxn modelId="{0848B5A7-2454-4001-A2A3-332506D4520F}" type="presOf" srcId="{D92C5099-1B97-4569-88D7-7E6E7055FD44}" destId="{D4733BA4-1F35-4097-BFE0-C6A7E62716F6}" srcOrd="0" destOrd="0" presId="urn:microsoft.com/office/officeart/2008/layout/HorizontalMultiLevelHierarchy"/>
    <dgm:cxn modelId="{8C18F7B2-5DCD-41B6-B85C-92F77C55FFD8}" type="presOf" srcId="{32B014F2-6B2F-4A38-B7A1-E622ED8D756C}" destId="{4DA9A15A-1FB8-435B-A5A4-3CD4592A6844}" srcOrd="1" destOrd="0" presId="urn:microsoft.com/office/officeart/2008/layout/HorizontalMultiLevelHierarchy"/>
    <dgm:cxn modelId="{549F28BF-7490-4A66-86BE-71EC3F93411F}" srcId="{1EF71AEC-9E26-45F9-B95B-9DA20575D3AA}" destId="{53D0779E-4346-4C94-983F-BE34B12B0714}" srcOrd="0" destOrd="0" parTransId="{D92C5099-1B97-4569-88D7-7E6E7055FD44}" sibTransId="{5AC31030-543B-4DBF-813E-6ADE4E84343B}"/>
    <dgm:cxn modelId="{9A4F81D3-F040-428C-B8DA-39526457A253}" type="presOf" srcId="{53D0779E-4346-4C94-983F-BE34B12B0714}" destId="{A6D78D9C-47DE-4B32-BBC7-3A2A6D22037E}" srcOrd="0" destOrd="0" presId="urn:microsoft.com/office/officeart/2008/layout/HorizontalMultiLevelHierarchy"/>
    <dgm:cxn modelId="{418E60E7-083E-4E57-943B-DB865F92FF7F}" srcId="{1EF71AEC-9E26-45F9-B95B-9DA20575D3AA}" destId="{AFB6FE4E-49E1-49E8-814D-59874624F0D3}" srcOrd="2" destOrd="0" parTransId="{32B014F2-6B2F-4A38-B7A1-E622ED8D756C}" sibTransId="{CCC52AB7-8746-4546-A23B-33A5F4336467}"/>
    <dgm:cxn modelId="{C4EAAFDB-3296-4FFD-A7CC-1B10C28B2DC4}" type="presParOf" srcId="{FCF57C26-EF23-468B-84CC-C53F51CB0348}" destId="{0AE7005D-7F54-4B04-968D-2F1C17CF8A06}" srcOrd="0" destOrd="0" presId="urn:microsoft.com/office/officeart/2008/layout/HorizontalMultiLevelHierarchy"/>
    <dgm:cxn modelId="{899EDA47-5C81-45C4-8544-2437C95590C3}" type="presParOf" srcId="{0AE7005D-7F54-4B04-968D-2F1C17CF8A06}" destId="{9A4CD24A-9785-49A9-9E32-49943F5D8350}" srcOrd="0" destOrd="0" presId="urn:microsoft.com/office/officeart/2008/layout/HorizontalMultiLevelHierarchy"/>
    <dgm:cxn modelId="{E63A8320-E0C5-4487-A3C9-6E436539E412}" type="presParOf" srcId="{0AE7005D-7F54-4B04-968D-2F1C17CF8A06}" destId="{FA1D823A-8D01-4CFA-B4BD-58C2B42FCC07}" srcOrd="1" destOrd="0" presId="urn:microsoft.com/office/officeart/2008/layout/HorizontalMultiLevelHierarchy"/>
    <dgm:cxn modelId="{6BD726BE-E1BB-40F8-83F6-EF9A13DFC185}" type="presParOf" srcId="{FA1D823A-8D01-4CFA-B4BD-58C2B42FCC07}" destId="{D4733BA4-1F35-4097-BFE0-C6A7E62716F6}" srcOrd="0" destOrd="0" presId="urn:microsoft.com/office/officeart/2008/layout/HorizontalMultiLevelHierarchy"/>
    <dgm:cxn modelId="{514B5488-1F54-454A-A2EE-D9F227BE0147}" type="presParOf" srcId="{D4733BA4-1F35-4097-BFE0-C6A7E62716F6}" destId="{13AE1B79-15F8-4A71-B5EA-52D58E6C97F7}" srcOrd="0" destOrd="0" presId="urn:microsoft.com/office/officeart/2008/layout/HorizontalMultiLevelHierarchy"/>
    <dgm:cxn modelId="{442B8AF1-AA1D-40F5-8421-76FD75E83801}" type="presParOf" srcId="{FA1D823A-8D01-4CFA-B4BD-58C2B42FCC07}" destId="{3F76422F-FD14-4D53-B93F-FFDC2F1B8394}" srcOrd="1" destOrd="0" presId="urn:microsoft.com/office/officeart/2008/layout/HorizontalMultiLevelHierarchy"/>
    <dgm:cxn modelId="{3EAFA19A-029F-48D8-85D5-67DD386D8C06}" type="presParOf" srcId="{3F76422F-FD14-4D53-B93F-FFDC2F1B8394}" destId="{A6D78D9C-47DE-4B32-BBC7-3A2A6D22037E}" srcOrd="0" destOrd="0" presId="urn:microsoft.com/office/officeart/2008/layout/HorizontalMultiLevelHierarchy"/>
    <dgm:cxn modelId="{7ECAE22B-846D-473F-88A4-EA78E212C34B}" type="presParOf" srcId="{3F76422F-FD14-4D53-B93F-FFDC2F1B8394}" destId="{B83F847D-E6AC-40FB-8E29-B0F8BA9E1883}" srcOrd="1" destOrd="0" presId="urn:microsoft.com/office/officeart/2008/layout/HorizontalMultiLevelHierarchy"/>
    <dgm:cxn modelId="{8935C094-D1AD-451F-926A-823B14A5BABE}" type="presParOf" srcId="{FA1D823A-8D01-4CFA-B4BD-58C2B42FCC07}" destId="{08132ADB-44BB-47D2-A853-ED62645E70E8}" srcOrd="2" destOrd="0" presId="urn:microsoft.com/office/officeart/2008/layout/HorizontalMultiLevelHierarchy"/>
    <dgm:cxn modelId="{56FB1F74-AC4A-468C-AB10-5ED9050EBEC2}" type="presParOf" srcId="{08132ADB-44BB-47D2-A853-ED62645E70E8}" destId="{0909C9DE-6E30-432F-A9B2-B7EF60DCD3DD}" srcOrd="0" destOrd="0" presId="urn:microsoft.com/office/officeart/2008/layout/HorizontalMultiLevelHierarchy"/>
    <dgm:cxn modelId="{907039C1-C072-47FC-9F7B-E47F1887056C}" type="presParOf" srcId="{FA1D823A-8D01-4CFA-B4BD-58C2B42FCC07}" destId="{D7182F85-1B19-4DE7-8B69-F576792699EF}" srcOrd="3" destOrd="0" presId="urn:microsoft.com/office/officeart/2008/layout/HorizontalMultiLevelHierarchy"/>
    <dgm:cxn modelId="{6AA2B35B-50F1-4434-9E9E-3FBFA6ECF6B7}" type="presParOf" srcId="{D7182F85-1B19-4DE7-8B69-F576792699EF}" destId="{AED54418-E08F-4C75-A955-1C1A6B260AD2}" srcOrd="0" destOrd="0" presId="urn:microsoft.com/office/officeart/2008/layout/HorizontalMultiLevelHierarchy"/>
    <dgm:cxn modelId="{199412B3-629C-43AA-AAB4-DFD2A13DD86A}" type="presParOf" srcId="{D7182F85-1B19-4DE7-8B69-F576792699EF}" destId="{3F88FA92-170C-40DA-83A5-E672F817C038}" srcOrd="1" destOrd="0" presId="urn:microsoft.com/office/officeart/2008/layout/HorizontalMultiLevelHierarchy"/>
    <dgm:cxn modelId="{A81D8EA2-201C-4C2E-99C8-A59D613317FC}" type="presParOf" srcId="{FA1D823A-8D01-4CFA-B4BD-58C2B42FCC07}" destId="{B79AB28E-9EBF-48B9-8102-DE0B78CA8CE2}" srcOrd="4" destOrd="0" presId="urn:microsoft.com/office/officeart/2008/layout/HorizontalMultiLevelHierarchy"/>
    <dgm:cxn modelId="{A4F48932-8FB5-4D2A-BA3F-855E3F715BED}" type="presParOf" srcId="{B79AB28E-9EBF-48B9-8102-DE0B78CA8CE2}" destId="{4DA9A15A-1FB8-435B-A5A4-3CD4592A6844}" srcOrd="0" destOrd="0" presId="urn:microsoft.com/office/officeart/2008/layout/HorizontalMultiLevelHierarchy"/>
    <dgm:cxn modelId="{585B7D2B-AC08-4375-A6D5-D714197D5319}" type="presParOf" srcId="{FA1D823A-8D01-4CFA-B4BD-58C2B42FCC07}" destId="{D3A072EE-39D2-47CB-BD81-C3EF21EB948C}" srcOrd="5" destOrd="0" presId="urn:microsoft.com/office/officeart/2008/layout/HorizontalMultiLevelHierarchy"/>
    <dgm:cxn modelId="{A7E8336B-180F-4739-905B-DD3846DB8686}" type="presParOf" srcId="{D3A072EE-39D2-47CB-BD81-C3EF21EB948C}" destId="{D73CC493-0159-4062-9099-28B97BEE3CA3}" srcOrd="0" destOrd="0" presId="urn:microsoft.com/office/officeart/2008/layout/HorizontalMultiLevelHierarchy"/>
    <dgm:cxn modelId="{28B1CF7A-E029-4C04-9C57-F59713F51150}" type="presParOf" srcId="{D3A072EE-39D2-47CB-BD81-C3EF21EB948C}" destId="{E6F41C24-AD26-402D-99FF-92673E84961B}"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C405471-FF4B-40D9-A198-C0D5D85522D4}" type="doc">
      <dgm:prSet loTypeId="urn:microsoft.com/office/officeart/2005/8/layout/process1" loCatId="process" qsTypeId="urn:microsoft.com/office/officeart/2005/8/quickstyle/simple1" qsCatId="simple" csTypeId="urn:microsoft.com/office/officeart/2005/8/colors/accent1_2" csCatId="accent1" phldr="1"/>
      <dgm:spPr/>
    </dgm:pt>
    <dgm:pt modelId="{45C04710-7BD3-4BAC-A74C-D26E1AB6A17B}">
      <dgm:prSet phldrT="[文本]" custT="1"/>
      <dgm:spPr/>
      <dgm:t>
        <a:bodyPr/>
        <a:lstStyle/>
        <a:p>
          <a:r>
            <a:rPr lang="zh-CN" altLang="en-US" sz="1400" dirty="0">
              <a:solidFill>
                <a:schemeClr val="bg1"/>
              </a:solidFill>
              <a:latin typeface="微软雅黑" panose="020B0503020204020204" pitchFamily="34" charset="-122"/>
              <a:ea typeface="微软雅黑" panose="020B0503020204020204" pitchFamily="34" charset="-122"/>
            </a:rPr>
            <a:t>学习过程成绩≥</a:t>
          </a:r>
          <a:r>
            <a:rPr lang="en-US" altLang="zh-CN" sz="1400" dirty="0">
              <a:solidFill>
                <a:schemeClr val="bg1"/>
              </a:solidFill>
              <a:latin typeface="微软雅黑" panose="020B0503020204020204" pitchFamily="34" charset="-122"/>
              <a:ea typeface="微软雅黑" panose="020B0503020204020204" pitchFamily="34" charset="-122"/>
            </a:rPr>
            <a:t>5</a:t>
          </a:r>
          <a:r>
            <a:rPr lang="zh-CN" altLang="en-US" sz="1400" dirty="0">
              <a:solidFill>
                <a:schemeClr val="bg1"/>
              </a:solidFill>
              <a:latin typeface="微软雅黑" panose="020B0503020204020204" pitchFamily="34" charset="-122"/>
              <a:ea typeface="微软雅黑" panose="020B0503020204020204" pitchFamily="34" charset="-122"/>
            </a:rPr>
            <a:t>分且完成三套作业</a:t>
          </a:r>
        </a:p>
      </dgm:t>
    </dgm:pt>
    <dgm:pt modelId="{31816E57-1DEB-4D2B-8AAD-856449E4EA21}" type="parTrans" cxnId="{091D1792-DF2B-4131-B5C6-64FAF8DF3F33}">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B37FC7F0-9DCD-4DBE-A181-C5BC711709B9}" type="sibTrans" cxnId="{091D1792-DF2B-4131-B5C6-64FAF8DF3F33}">
      <dgm:prSet custT="1"/>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2363C76B-D951-469D-A4ED-E04A94E4C100}">
      <dgm:prSet phldrT="[文本]" custT="1"/>
      <dgm:spPr/>
      <dgm:t>
        <a:bodyPr/>
        <a:lstStyle/>
        <a:p>
          <a:r>
            <a:rPr lang="zh-CN" altLang="en-US" sz="1400" dirty="0">
              <a:solidFill>
                <a:schemeClr val="bg1"/>
              </a:solidFill>
              <a:latin typeface="微软雅黑" panose="020B0503020204020204" pitchFamily="34" charset="-122"/>
              <a:ea typeface="微软雅黑" panose="020B0503020204020204" pitchFamily="34" charset="-122"/>
            </a:rPr>
            <a:t>在规定时间登陆学院网站预约（一次最多预约</a:t>
          </a:r>
          <a:r>
            <a:rPr lang="en-US" altLang="zh-CN" sz="1400" dirty="0">
              <a:solidFill>
                <a:schemeClr val="bg1"/>
              </a:solidFill>
              <a:latin typeface="微软雅黑" panose="020B0503020204020204" pitchFamily="34" charset="-122"/>
              <a:ea typeface="微软雅黑" panose="020B0503020204020204" pitchFamily="34" charset="-122"/>
            </a:rPr>
            <a:t>6</a:t>
          </a:r>
          <a:r>
            <a:rPr lang="zh-CN" altLang="en-US" sz="1400" dirty="0">
              <a:solidFill>
                <a:schemeClr val="bg1"/>
              </a:solidFill>
              <a:latin typeface="微软雅黑" panose="020B0503020204020204" pitchFamily="34" charset="-122"/>
              <a:ea typeface="微软雅黑" panose="020B0503020204020204" pitchFamily="34" charset="-122"/>
            </a:rPr>
            <a:t>门，要求考试场次不重合）</a:t>
          </a:r>
        </a:p>
      </dgm:t>
    </dgm:pt>
    <dgm:pt modelId="{C2775DBF-A0DD-4447-96A0-E4B3B2AB6CCA}" type="parTrans" cxnId="{4F0E5EF3-E933-49A9-B584-66995D908600}">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CFB90018-B83D-4516-A781-FC127F5F6A2C}" type="sibTrans" cxnId="{4F0E5EF3-E933-49A9-B584-66995D908600}">
      <dgm:prSet custT="1"/>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C7511233-BBE6-4DAA-AB2C-39381609E30A}">
      <dgm:prSet phldrT="[文本]" custT="1"/>
      <dgm:spPr/>
      <dgm:t>
        <a:bodyPr/>
        <a:lstStyle/>
        <a:p>
          <a:r>
            <a:rPr lang="zh-CN" altLang="en-US" sz="1400" dirty="0">
              <a:solidFill>
                <a:schemeClr val="bg1"/>
              </a:solidFill>
              <a:latin typeface="微软雅黑" panose="020B0503020204020204" pitchFamily="34" charset="-122"/>
              <a:ea typeface="微软雅黑" panose="020B0503020204020204" pitchFamily="34" charset="-122"/>
            </a:rPr>
            <a:t>到学习中心现场参加考试（一年两次，安排在周末）</a:t>
          </a:r>
        </a:p>
      </dgm:t>
    </dgm:pt>
    <dgm:pt modelId="{86E2149D-FB91-4C92-9168-8E47DEC2375D}" type="parTrans" cxnId="{1947E7F1-5A94-4A58-BCB0-C1EA168A973A}">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ED80F245-2047-43EB-8A15-1DCD49F9E36F}" type="sibTrans" cxnId="{1947E7F1-5A94-4A58-BCB0-C1EA168A973A}">
      <dgm:prSet/>
      <dgm:spPr/>
      <dgm:t>
        <a:bodyPr/>
        <a:lstStyle/>
        <a:p>
          <a:endParaRPr lang="zh-CN" altLang="en-US" sz="1400">
            <a:solidFill>
              <a:schemeClr val="bg1"/>
            </a:solidFill>
            <a:latin typeface="微软雅黑" panose="020B0503020204020204" pitchFamily="34" charset="-122"/>
            <a:ea typeface="微软雅黑" panose="020B0503020204020204" pitchFamily="34" charset="-122"/>
          </a:endParaRPr>
        </a:p>
      </dgm:t>
    </dgm:pt>
    <dgm:pt modelId="{935D161A-55C0-4EFF-92CF-6A10B67E0EE1}" type="pres">
      <dgm:prSet presAssocID="{2C405471-FF4B-40D9-A198-C0D5D85522D4}" presName="Name0" presStyleCnt="0">
        <dgm:presLayoutVars>
          <dgm:dir/>
          <dgm:resizeHandles val="exact"/>
        </dgm:presLayoutVars>
      </dgm:prSet>
      <dgm:spPr/>
    </dgm:pt>
    <dgm:pt modelId="{2A679A22-54A6-486C-AB34-B4CE1B3CB885}" type="pres">
      <dgm:prSet presAssocID="{45C04710-7BD3-4BAC-A74C-D26E1AB6A17B}" presName="node" presStyleLbl="node1" presStyleIdx="0" presStyleCnt="3" custScaleY="119425">
        <dgm:presLayoutVars>
          <dgm:bulletEnabled val="1"/>
        </dgm:presLayoutVars>
      </dgm:prSet>
      <dgm:spPr/>
    </dgm:pt>
    <dgm:pt modelId="{AAC4A684-46FD-4CDE-98D1-DA655FB62AC5}" type="pres">
      <dgm:prSet presAssocID="{B37FC7F0-9DCD-4DBE-A181-C5BC711709B9}" presName="sibTrans" presStyleLbl="sibTrans2D1" presStyleIdx="0" presStyleCnt="2"/>
      <dgm:spPr/>
    </dgm:pt>
    <dgm:pt modelId="{2102AEAD-575F-45CF-B345-FD28DC6FEAE1}" type="pres">
      <dgm:prSet presAssocID="{B37FC7F0-9DCD-4DBE-A181-C5BC711709B9}" presName="connectorText" presStyleLbl="sibTrans2D1" presStyleIdx="0" presStyleCnt="2"/>
      <dgm:spPr/>
    </dgm:pt>
    <dgm:pt modelId="{793B462A-6A7B-4483-8384-9CFAC1AD262F}" type="pres">
      <dgm:prSet presAssocID="{2363C76B-D951-469D-A4ED-E04A94E4C100}" presName="node" presStyleLbl="node1" presStyleIdx="1" presStyleCnt="3" custScaleY="119425">
        <dgm:presLayoutVars>
          <dgm:bulletEnabled val="1"/>
        </dgm:presLayoutVars>
      </dgm:prSet>
      <dgm:spPr/>
    </dgm:pt>
    <dgm:pt modelId="{D319DF5D-C774-40E6-BDC7-634688467109}" type="pres">
      <dgm:prSet presAssocID="{CFB90018-B83D-4516-A781-FC127F5F6A2C}" presName="sibTrans" presStyleLbl="sibTrans2D1" presStyleIdx="1" presStyleCnt="2"/>
      <dgm:spPr/>
    </dgm:pt>
    <dgm:pt modelId="{C363FDA2-AA43-4367-A026-01DC4CE85AD8}" type="pres">
      <dgm:prSet presAssocID="{CFB90018-B83D-4516-A781-FC127F5F6A2C}" presName="connectorText" presStyleLbl="sibTrans2D1" presStyleIdx="1" presStyleCnt="2"/>
      <dgm:spPr/>
    </dgm:pt>
    <dgm:pt modelId="{13EA9984-833E-48CA-A86C-198B54C1C0A9}" type="pres">
      <dgm:prSet presAssocID="{C7511233-BBE6-4DAA-AB2C-39381609E30A}" presName="node" presStyleLbl="node1" presStyleIdx="2" presStyleCnt="3" custScaleY="119425">
        <dgm:presLayoutVars>
          <dgm:bulletEnabled val="1"/>
        </dgm:presLayoutVars>
      </dgm:prSet>
      <dgm:spPr/>
    </dgm:pt>
  </dgm:ptLst>
  <dgm:cxnLst>
    <dgm:cxn modelId="{310C790B-77F8-47D6-93FC-02E4D5FA1B48}" type="presOf" srcId="{C7511233-BBE6-4DAA-AB2C-39381609E30A}" destId="{13EA9984-833E-48CA-A86C-198B54C1C0A9}" srcOrd="0" destOrd="0" presId="urn:microsoft.com/office/officeart/2005/8/layout/process1"/>
    <dgm:cxn modelId="{EC9BB93F-44F9-43ED-B59A-3F940D57C46B}" type="presOf" srcId="{B37FC7F0-9DCD-4DBE-A181-C5BC711709B9}" destId="{2102AEAD-575F-45CF-B345-FD28DC6FEAE1}" srcOrd="1" destOrd="0" presId="urn:microsoft.com/office/officeart/2005/8/layout/process1"/>
    <dgm:cxn modelId="{0ADEEC8A-F9B5-431A-86C0-4640CC7A6EC1}" type="presOf" srcId="{2363C76B-D951-469D-A4ED-E04A94E4C100}" destId="{793B462A-6A7B-4483-8384-9CFAC1AD262F}" srcOrd="0" destOrd="0" presId="urn:microsoft.com/office/officeart/2005/8/layout/process1"/>
    <dgm:cxn modelId="{252FAE91-D30E-440A-AEF0-48753986E32A}" type="presOf" srcId="{45C04710-7BD3-4BAC-A74C-D26E1AB6A17B}" destId="{2A679A22-54A6-486C-AB34-B4CE1B3CB885}" srcOrd="0" destOrd="0" presId="urn:microsoft.com/office/officeart/2005/8/layout/process1"/>
    <dgm:cxn modelId="{9C73E891-B1B0-4912-B4E3-8D7740AFB081}" type="presOf" srcId="{CFB90018-B83D-4516-A781-FC127F5F6A2C}" destId="{C363FDA2-AA43-4367-A026-01DC4CE85AD8}" srcOrd="1" destOrd="0" presId="urn:microsoft.com/office/officeart/2005/8/layout/process1"/>
    <dgm:cxn modelId="{091D1792-DF2B-4131-B5C6-64FAF8DF3F33}" srcId="{2C405471-FF4B-40D9-A198-C0D5D85522D4}" destId="{45C04710-7BD3-4BAC-A74C-D26E1AB6A17B}" srcOrd="0" destOrd="0" parTransId="{31816E57-1DEB-4D2B-8AAD-856449E4EA21}" sibTransId="{B37FC7F0-9DCD-4DBE-A181-C5BC711709B9}"/>
    <dgm:cxn modelId="{F9ECD2C9-858C-44B3-84D3-8CE4592CE1DA}" type="presOf" srcId="{2C405471-FF4B-40D9-A198-C0D5D85522D4}" destId="{935D161A-55C0-4EFF-92CF-6A10B67E0EE1}" srcOrd="0" destOrd="0" presId="urn:microsoft.com/office/officeart/2005/8/layout/process1"/>
    <dgm:cxn modelId="{605D1ECD-C13E-4BD6-93F2-820A8238B398}" type="presOf" srcId="{CFB90018-B83D-4516-A781-FC127F5F6A2C}" destId="{D319DF5D-C774-40E6-BDC7-634688467109}" srcOrd="0" destOrd="0" presId="urn:microsoft.com/office/officeart/2005/8/layout/process1"/>
    <dgm:cxn modelId="{1F201CE2-F293-4288-9101-9840208F4EC0}" type="presOf" srcId="{B37FC7F0-9DCD-4DBE-A181-C5BC711709B9}" destId="{AAC4A684-46FD-4CDE-98D1-DA655FB62AC5}" srcOrd="0" destOrd="0" presId="urn:microsoft.com/office/officeart/2005/8/layout/process1"/>
    <dgm:cxn modelId="{1947E7F1-5A94-4A58-BCB0-C1EA168A973A}" srcId="{2C405471-FF4B-40D9-A198-C0D5D85522D4}" destId="{C7511233-BBE6-4DAA-AB2C-39381609E30A}" srcOrd="2" destOrd="0" parTransId="{86E2149D-FB91-4C92-9168-8E47DEC2375D}" sibTransId="{ED80F245-2047-43EB-8A15-1DCD49F9E36F}"/>
    <dgm:cxn modelId="{4F0E5EF3-E933-49A9-B584-66995D908600}" srcId="{2C405471-FF4B-40D9-A198-C0D5D85522D4}" destId="{2363C76B-D951-469D-A4ED-E04A94E4C100}" srcOrd="1" destOrd="0" parTransId="{C2775DBF-A0DD-4447-96A0-E4B3B2AB6CCA}" sibTransId="{CFB90018-B83D-4516-A781-FC127F5F6A2C}"/>
    <dgm:cxn modelId="{D6C2CE7E-E32F-45DB-86C7-112BC4CFF5FC}" type="presParOf" srcId="{935D161A-55C0-4EFF-92CF-6A10B67E0EE1}" destId="{2A679A22-54A6-486C-AB34-B4CE1B3CB885}" srcOrd="0" destOrd="0" presId="urn:microsoft.com/office/officeart/2005/8/layout/process1"/>
    <dgm:cxn modelId="{5FD8376F-574E-47E3-9FFE-E0C795A49FB9}" type="presParOf" srcId="{935D161A-55C0-4EFF-92CF-6A10B67E0EE1}" destId="{AAC4A684-46FD-4CDE-98D1-DA655FB62AC5}" srcOrd="1" destOrd="0" presId="urn:microsoft.com/office/officeart/2005/8/layout/process1"/>
    <dgm:cxn modelId="{5D04BA59-3720-4824-9989-211B19D66FD6}" type="presParOf" srcId="{AAC4A684-46FD-4CDE-98D1-DA655FB62AC5}" destId="{2102AEAD-575F-45CF-B345-FD28DC6FEAE1}" srcOrd="0" destOrd="0" presId="urn:microsoft.com/office/officeart/2005/8/layout/process1"/>
    <dgm:cxn modelId="{1A8E0706-D8A7-42E9-B2B1-33623500C2BF}" type="presParOf" srcId="{935D161A-55C0-4EFF-92CF-6A10B67E0EE1}" destId="{793B462A-6A7B-4483-8384-9CFAC1AD262F}" srcOrd="2" destOrd="0" presId="urn:microsoft.com/office/officeart/2005/8/layout/process1"/>
    <dgm:cxn modelId="{66754EA3-6FCB-41AA-A749-1A213C8379FF}" type="presParOf" srcId="{935D161A-55C0-4EFF-92CF-6A10B67E0EE1}" destId="{D319DF5D-C774-40E6-BDC7-634688467109}" srcOrd="3" destOrd="0" presId="urn:microsoft.com/office/officeart/2005/8/layout/process1"/>
    <dgm:cxn modelId="{B43AAB96-9301-42ED-A6F2-081DD7F4A605}" type="presParOf" srcId="{D319DF5D-C774-40E6-BDC7-634688467109}" destId="{C363FDA2-AA43-4367-A026-01DC4CE85AD8}" srcOrd="0" destOrd="0" presId="urn:microsoft.com/office/officeart/2005/8/layout/process1"/>
    <dgm:cxn modelId="{25166CCD-F9D8-4032-8FFA-5C4BAACEB3A7}" type="presParOf" srcId="{935D161A-55C0-4EFF-92CF-6A10B67E0EE1}" destId="{13EA9984-833E-48CA-A86C-198B54C1C0A9}"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C405471-FF4B-40D9-A198-C0D5D85522D4}" type="doc">
      <dgm:prSet loTypeId="urn:microsoft.com/office/officeart/2005/8/layout/process1" loCatId="process" qsTypeId="urn:microsoft.com/office/officeart/2005/8/quickstyle/simple1" qsCatId="simple" csTypeId="urn:microsoft.com/office/officeart/2005/8/colors/accent1_2" csCatId="accent1" phldr="1"/>
      <dgm:spPr/>
    </dgm:pt>
    <dgm:pt modelId="{45C04710-7BD3-4BAC-A74C-D26E1AB6A17B}">
      <dgm:prSet phldrT="[文本]" custT="1"/>
      <dgm:spPr/>
      <dgm:t>
        <a:bodyPr/>
        <a:lstStyle/>
        <a:p>
          <a:r>
            <a:rPr lang="zh-CN" altLang="en-US" sz="1400" dirty="0">
              <a:solidFill>
                <a:schemeClr val="bg1"/>
              </a:solidFill>
              <a:latin typeface="微软雅黑" panose="020B0503020204020204" pitchFamily="34" charset="-122"/>
              <a:ea typeface="微软雅黑" panose="020B0503020204020204" pitchFamily="34" charset="-122"/>
            </a:rPr>
            <a:t>学习过程成绩≥</a:t>
          </a:r>
          <a:r>
            <a:rPr lang="en-US" altLang="zh-CN" sz="1400" dirty="0">
              <a:solidFill>
                <a:schemeClr val="bg1"/>
              </a:solidFill>
              <a:latin typeface="微软雅黑" panose="020B0503020204020204" pitchFamily="34" charset="-122"/>
              <a:ea typeface="微软雅黑" panose="020B0503020204020204" pitchFamily="34" charset="-122"/>
            </a:rPr>
            <a:t>5</a:t>
          </a:r>
          <a:r>
            <a:rPr lang="zh-CN" altLang="en-US" sz="1400" dirty="0">
              <a:solidFill>
                <a:schemeClr val="bg1"/>
              </a:solidFill>
              <a:latin typeface="微软雅黑" panose="020B0503020204020204" pitchFamily="34" charset="-122"/>
              <a:ea typeface="微软雅黑" panose="020B0503020204020204" pitchFamily="34" charset="-122"/>
            </a:rPr>
            <a:t>分且完成三套作业</a:t>
          </a:r>
        </a:p>
      </dgm:t>
    </dgm:pt>
    <dgm:pt modelId="{31816E57-1DEB-4D2B-8AAD-856449E4EA21}" type="parTrans" cxnId="{091D1792-DF2B-4131-B5C6-64FAF8DF3F33}">
      <dgm:prSet/>
      <dgm:spPr/>
      <dgm:t>
        <a:bodyPr/>
        <a:lstStyle/>
        <a:p>
          <a:endParaRPr lang="zh-CN" altLang="en-US" sz="1600">
            <a:solidFill>
              <a:schemeClr val="bg1"/>
            </a:solidFill>
            <a:latin typeface="微软雅黑" panose="020B0503020204020204" pitchFamily="34" charset="-122"/>
            <a:ea typeface="微软雅黑" panose="020B0503020204020204" pitchFamily="34" charset="-122"/>
          </a:endParaRPr>
        </a:p>
      </dgm:t>
    </dgm:pt>
    <dgm:pt modelId="{B37FC7F0-9DCD-4DBE-A181-C5BC711709B9}" type="sibTrans" cxnId="{091D1792-DF2B-4131-B5C6-64FAF8DF3F33}">
      <dgm:prSet custT="1"/>
      <dgm:spPr/>
      <dgm:t>
        <a:bodyPr/>
        <a:lstStyle/>
        <a:p>
          <a:endParaRPr lang="zh-CN" altLang="en-US" sz="1600">
            <a:solidFill>
              <a:schemeClr val="bg1"/>
            </a:solidFill>
            <a:latin typeface="微软雅黑" panose="020B0503020204020204" pitchFamily="34" charset="-122"/>
            <a:ea typeface="微软雅黑" panose="020B0503020204020204" pitchFamily="34" charset="-122"/>
          </a:endParaRPr>
        </a:p>
      </dgm:t>
    </dgm:pt>
    <dgm:pt modelId="{2363C76B-D951-469D-A4ED-E04A94E4C100}">
      <dgm:prSet phldrT="[文本]" custT="1"/>
      <dgm:spPr/>
      <dgm:t>
        <a:bodyPr/>
        <a:lstStyle/>
        <a:p>
          <a:r>
            <a:rPr lang="zh-CN" altLang="en-US" sz="1400" dirty="0">
              <a:solidFill>
                <a:schemeClr val="bg1"/>
              </a:solidFill>
              <a:latin typeface="微软雅黑" panose="020B0503020204020204" pitchFamily="34" charset="-122"/>
              <a:ea typeface="微软雅黑" panose="020B0503020204020204" pitchFamily="34" charset="-122"/>
            </a:rPr>
            <a:t>在规定时间内使用学院网上考试系统进行考试，一次考试不超过</a:t>
          </a:r>
          <a:r>
            <a:rPr lang="en-US" altLang="zh-CN" sz="1400" dirty="0">
              <a:solidFill>
                <a:schemeClr val="bg1"/>
              </a:solidFill>
              <a:latin typeface="微软雅黑" panose="020B0503020204020204" pitchFamily="34" charset="-122"/>
              <a:ea typeface="微软雅黑" panose="020B0503020204020204" pitchFamily="34" charset="-122"/>
            </a:rPr>
            <a:t>10</a:t>
          </a:r>
          <a:r>
            <a:rPr lang="zh-CN" altLang="en-US" sz="1400" dirty="0">
              <a:solidFill>
                <a:schemeClr val="bg1"/>
              </a:solidFill>
              <a:latin typeface="微软雅黑" panose="020B0503020204020204" pitchFamily="34" charset="-122"/>
              <a:ea typeface="微软雅黑" panose="020B0503020204020204" pitchFamily="34" charset="-122"/>
            </a:rPr>
            <a:t>门</a:t>
          </a:r>
        </a:p>
      </dgm:t>
    </dgm:pt>
    <dgm:pt modelId="{C2775DBF-A0DD-4447-96A0-E4B3B2AB6CCA}" type="parTrans" cxnId="{4F0E5EF3-E933-49A9-B584-66995D908600}">
      <dgm:prSet/>
      <dgm:spPr/>
      <dgm:t>
        <a:bodyPr/>
        <a:lstStyle/>
        <a:p>
          <a:endParaRPr lang="zh-CN" altLang="en-US" sz="1600">
            <a:solidFill>
              <a:schemeClr val="bg1"/>
            </a:solidFill>
            <a:latin typeface="微软雅黑" panose="020B0503020204020204" pitchFamily="34" charset="-122"/>
            <a:ea typeface="微软雅黑" panose="020B0503020204020204" pitchFamily="34" charset="-122"/>
          </a:endParaRPr>
        </a:p>
      </dgm:t>
    </dgm:pt>
    <dgm:pt modelId="{CFB90018-B83D-4516-A781-FC127F5F6A2C}" type="sibTrans" cxnId="{4F0E5EF3-E933-49A9-B584-66995D908600}">
      <dgm:prSet custT="1"/>
      <dgm:spPr/>
      <dgm:t>
        <a:bodyPr/>
        <a:lstStyle/>
        <a:p>
          <a:endParaRPr lang="zh-CN" altLang="en-US" sz="1600">
            <a:solidFill>
              <a:schemeClr val="bg1"/>
            </a:solidFill>
            <a:latin typeface="微软雅黑" panose="020B0503020204020204" pitchFamily="34" charset="-122"/>
            <a:ea typeface="微软雅黑" panose="020B0503020204020204" pitchFamily="34" charset="-122"/>
          </a:endParaRPr>
        </a:p>
      </dgm:t>
    </dgm:pt>
    <dgm:pt modelId="{935D161A-55C0-4EFF-92CF-6A10B67E0EE1}" type="pres">
      <dgm:prSet presAssocID="{2C405471-FF4B-40D9-A198-C0D5D85522D4}" presName="Name0" presStyleCnt="0">
        <dgm:presLayoutVars>
          <dgm:dir/>
          <dgm:resizeHandles val="exact"/>
        </dgm:presLayoutVars>
      </dgm:prSet>
      <dgm:spPr/>
    </dgm:pt>
    <dgm:pt modelId="{2A679A22-54A6-486C-AB34-B4CE1B3CB885}" type="pres">
      <dgm:prSet presAssocID="{45C04710-7BD3-4BAC-A74C-D26E1AB6A17B}" presName="node" presStyleLbl="node1" presStyleIdx="0" presStyleCnt="2" custScaleY="60426">
        <dgm:presLayoutVars>
          <dgm:bulletEnabled val="1"/>
        </dgm:presLayoutVars>
      </dgm:prSet>
      <dgm:spPr/>
    </dgm:pt>
    <dgm:pt modelId="{AAC4A684-46FD-4CDE-98D1-DA655FB62AC5}" type="pres">
      <dgm:prSet presAssocID="{B37FC7F0-9DCD-4DBE-A181-C5BC711709B9}" presName="sibTrans" presStyleLbl="sibTrans2D1" presStyleIdx="0" presStyleCnt="1"/>
      <dgm:spPr/>
    </dgm:pt>
    <dgm:pt modelId="{2102AEAD-575F-45CF-B345-FD28DC6FEAE1}" type="pres">
      <dgm:prSet presAssocID="{B37FC7F0-9DCD-4DBE-A181-C5BC711709B9}" presName="connectorText" presStyleLbl="sibTrans2D1" presStyleIdx="0" presStyleCnt="1"/>
      <dgm:spPr/>
    </dgm:pt>
    <dgm:pt modelId="{793B462A-6A7B-4483-8384-9CFAC1AD262F}" type="pres">
      <dgm:prSet presAssocID="{2363C76B-D951-469D-A4ED-E04A94E4C100}" presName="node" presStyleLbl="node1" presStyleIdx="1" presStyleCnt="2" custScaleY="60426">
        <dgm:presLayoutVars>
          <dgm:bulletEnabled val="1"/>
        </dgm:presLayoutVars>
      </dgm:prSet>
      <dgm:spPr/>
    </dgm:pt>
  </dgm:ptLst>
  <dgm:cxnLst>
    <dgm:cxn modelId="{EC9BB93F-44F9-43ED-B59A-3F940D57C46B}" type="presOf" srcId="{B37FC7F0-9DCD-4DBE-A181-C5BC711709B9}" destId="{2102AEAD-575F-45CF-B345-FD28DC6FEAE1}" srcOrd="1" destOrd="0" presId="urn:microsoft.com/office/officeart/2005/8/layout/process1"/>
    <dgm:cxn modelId="{0ADEEC8A-F9B5-431A-86C0-4640CC7A6EC1}" type="presOf" srcId="{2363C76B-D951-469D-A4ED-E04A94E4C100}" destId="{793B462A-6A7B-4483-8384-9CFAC1AD262F}" srcOrd="0" destOrd="0" presId="urn:microsoft.com/office/officeart/2005/8/layout/process1"/>
    <dgm:cxn modelId="{252FAE91-D30E-440A-AEF0-48753986E32A}" type="presOf" srcId="{45C04710-7BD3-4BAC-A74C-D26E1AB6A17B}" destId="{2A679A22-54A6-486C-AB34-B4CE1B3CB885}" srcOrd="0" destOrd="0" presId="urn:microsoft.com/office/officeart/2005/8/layout/process1"/>
    <dgm:cxn modelId="{091D1792-DF2B-4131-B5C6-64FAF8DF3F33}" srcId="{2C405471-FF4B-40D9-A198-C0D5D85522D4}" destId="{45C04710-7BD3-4BAC-A74C-D26E1AB6A17B}" srcOrd="0" destOrd="0" parTransId="{31816E57-1DEB-4D2B-8AAD-856449E4EA21}" sibTransId="{B37FC7F0-9DCD-4DBE-A181-C5BC711709B9}"/>
    <dgm:cxn modelId="{F9ECD2C9-858C-44B3-84D3-8CE4592CE1DA}" type="presOf" srcId="{2C405471-FF4B-40D9-A198-C0D5D85522D4}" destId="{935D161A-55C0-4EFF-92CF-6A10B67E0EE1}" srcOrd="0" destOrd="0" presId="urn:microsoft.com/office/officeart/2005/8/layout/process1"/>
    <dgm:cxn modelId="{1F201CE2-F293-4288-9101-9840208F4EC0}" type="presOf" srcId="{B37FC7F0-9DCD-4DBE-A181-C5BC711709B9}" destId="{AAC4A684-46FD-4CDE-98D1-DA655FB62AC5}" srcOrd="0" destOrd="0" presId="urn:microsoft.com/office/officeart/2005/8/layout/process1"/>
    <dgm:cxn modelId="{4F0E5EF3-E933-49A9-B584-66995D908600}" srcId="{2C405471-FF4B-40D9-A198-C0D5D85522D4}" destId="{2363C76B-D951-469D-A4ED-E04A94E4C100}" srcOrd="1" destOrd="0" parTransId="{C2775DBF-A0DD-4447-96A0-E4B3B2AB6CCA}" sibTransId="{CFB90018-B83D-4516-A781-FC127F5F6A2C}"/>
    <dgm:cxn modelId="{D6C2CE7E-E32F-45DB-86C7-112BC4CFF5FC}" type="presParOf" srcId="{935D161A-55C0-4EFF-92CF-6A10B67E0EE1}" destId="{2A679A22-54A6-486C-AB34-B4CE1B3CB885}" srcOrd="0" destOrd="0" presId="urn:microsoft.com/office/officeart/2005/8/layout/process1"/>
    <dgm:cxn modelId="{5FD8376F-574E-47E3-9FFE-E0C795A49FB9}" type="presParOf" srcId="{935D161A-55C0-4EFF-92CF-6A10B67E0EE1}" destId="{AAC4A684-46FD-4CDE-98D1-DA655FB62AC5}" srcOrd="1" destOrd="0" presId="urn:microsoft.com/office/officeart/2005/8/layout/process1"/>
    <dgm:cxn modelId="{5D04BA59-3720-4824-9989-211B19D66FD6}" type="presParOf" srcId="{AAC4A684-46FD-4CDE-98D1-DA655FB62AC5}" destId="{2102AEAD-575F-45CF-B345-FD28DC6FEAE1}" srcOrd="0" destOrd="0" presId="urn:microsoft.com/office/officeart/2005/8/layout/process1"/>
    <dgm:cxn modelId="{1A8E0706-D8A7-42E9-B2B1-33623500C2BF}" type="presParOf" srcId="{935D161A-55C0-4EFF-92CF-6A10B67E0EE1}" destId="{793B462A-6A7B-4483-8384-9CFAC1AD262F}"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FDAD641-2E81-43D0-AFFE-F871254C62EC}" type="doc">
      <dgm:prSet loTypeId="urn:microsoft.com/office/officeart/2005/8/layout/chevron1" loCatId="process" qsTypeId="urn:microsoft.com/office/officeart/2005/8/quickstyle/simple1" qsCatId="simple" csTypeId="urn:microsoft.com/office/officeart/2005/8/colors/accent1_2" csCatId="accent1" phldr="1"/>
      <dgm:spPr/>
    </dgm:pt>
    <dgm:pt modelId="{84CB3297-B965-4ED9-99C4-5B713FE1D519}">
      <dgm:prSet phldrT="[文本]" custT="1"/>
      <dgm:spPr/>
      <dgm:t>
        <a:bodyPr/>
        <a:lstStyle/>
        <a:p>
          <a:r>
            <a:rPr lang="zh-CN" altLang="en-US" sz="1100" dirty="0">
              <a:latin typeface="微软雅黑" panose="020B0503020204020204" pitchFamily="34" charset="-122"/>
              <a:ea typeface="微软雅黑" panose="020B0503020204020204" pitchFamily="34" charset="-122"/>
            </a:rPr>
            <a:t>选题</a:t>
          </a:r>
        </a:p>
      </dgm:t>
    </dgm:pt>
    <dgm:pt modelId="{2AD69D97-1FEA-44CC-BED2-0055A3C7F530}" type="parTrans" cxnId="{C243C996-5640-4E31-A1BE-2DA37BC35785}">
      <dgm:prSet/>
      <dgm:spPr/>
      <dgm:t>
        <a:bodyPr/>
        <a:lstStyle/>
        <a:p>
          <a:endParaRPr lang="zh-CN" altLang="en-US" sz="1100">
            <a:latin typeface="微软雅黑" panose="020B0503020204020204" pitchFamily="34" charset="-122"/>
            <a:ea typeface="微软雅黑" panose="020B0503020204020204" pitchFamily="34" charset="-122"/>
          </a:endParaRPr>
        </a:p>
      </dgm:t>
    </dgm:pt>
    <dgm:pt modelId="{887395FF-4AB3-4E3D-BFD5-46BC76041B9F}" type="sibTrans" cxnId="{C243C996-5640-4E31-A1BE-2DA37BC35785}">
      <dgm:prSet/>
      <dgm:spPr/>
      <dgm:t>
        <a:bodyPr/>
        <a:lstStyle/>
        <a:p>
          <a:endParaRPr lang="zh-CN" altLang="en-US" sz="1100">
            <a:latin typeface="微软雅黑" panose="020B0503020204020204" pitchFamily="34" charset="-122"/>
            <a:ea typeface="微软雅黑" panose="020B0503020204020204" pitchFamily="34" charset="-122"/>
          </a:endParaRPr>
        </a:p>
      </dgm:t>
    </dgm:pt>
    <dgm:pt modelId="{FE8C5F47-0126-4219-882C-8B6804F6D17F}">
      <dgm:prSet phldrT="[文本]" custT="1"/>
      <dgm:spPr/>
      <dgm:t>
        <a:bodyPr/>
        <a:lstStyle/>
        <a:p>
          <a:r>
            <a:rPr lang="zh-CN" altLang="en-US" sz="1100" dirty="0">
              <a:latin typeface="微软雅黑" panose="020B0503020204020204" pitchFamily="34" charset="-122"/>
              <a:ea typeface="微软雅黑" panose="020B0503020204020204" pitchFamily="34" charset="-122"/>
            </a:rPr>
            <a:t>开题报告</a:t>
          </a:r>
          <a:r>
            <a:rPr lang="en-US" altLang="zh-CN" sz="1100" dirty="0">
              <a:latin typeface="微软雅黑" panose="020B0503020204020204" pitchFamily="34" charset="-122"/>
              <a:ea typeface="微软雅黑" panose="020B0503020204020204" pitchFamily="34" charset="-122"/>
            </a:rPr>
            <a:t>/</a:t>
          </a:r>
        </a:p>
        <a:p>
          <a:r>
            <a:rPr lang="zh-CN" altLang="en-US" sz="1100" dirty="0">
              <a:latin typeface="微软雅黑" panose="020B0503020204020204" pitchFamily="34" charset="-122"/>
              <a:ea typeface="微软雅黑" panose="020B0503020204020204" pitchFamily="34" charset="-122"/>
            </a:rPr>
            <a:t>毕业设计一阶段</a:t>
          </a:r>
        </a:p>
      </dgm:t>
    </dgm:pt>
    <dgm:pt modelId="{5D03AF2E-B5D0-4AEA-89F7-E6F070684637}" type="parTrans" cxnId="{95672FF3-3DCA-4D45-AF74-99C6A07AEF9B}">
      <dgm:prSet/>
      <dgm:spPr/>
      <dgm:t>
        <a:bodyPr/>
        <a:lstStyle/>
        <a:p>
          <a:endParaRPr lang="zh-CN" altLang="en-US" sz="1100">
            <a:latin typeface="微软雅黑" panose="020B0503020204020204" pitchFamily="34" charset="-122"/>
            <a:ea typeface="微软雅黑" panose="020B0503020204020204" pitchFamily="34" charset="-122"/>
          </a:endParaRPr>
        </a:p>
      </dgm:t>
    </dgm:pt>
    <dgm:pt modelId="{B1246901-7B09-4834-9AB4-B466B6E599F5}" type="sibTrans" cxnId="{95672FF3-3DCA-4D45-AF74-99C6A07AEF9B}">
      <dgm:prSet/>
      <dgm:spPr/>
      <dgm:t>
        <a:bodyPr/>
        <a:lstStyle/>
        <a:p>
          <a:endParaRPr lang="zh-CN" altLang="en-US" sz="1100">
            <a:latin typeface="微软雅黑" panose="020B0503020204020204" pitchFamily="34" charset="-122"/>
            <a:ea typeface="微软雅黑" panose="020B0503020204020204" pitchFamily="34" charset="-122"/>
          </a:endParaRPr>
        </a:p>
      </dgm:t>
    </dgm:pt>
    <dgm:pt modelId="{214F386A-FA56-40F7-8416-AF7C42F29241}">
      <dgm:prSet phldrT="[文本]" custT="1"/>
      <dgm:spPr/>
      <dgm:t>
        <a:bodyPr/>
        <a:lstStyle/>
        <a:p>
          <a:r>
            <a:rPr lang="zh-CN" altLang="en-US" sz="1100" dirty="0">
              <a:latin typeface="微软雅黑" panose="020B0503020204020204" pitchFamily="34" charset="-122"/>
              <a:ea typeface="微软雅黑" panose="020B0503020204020204" pitchFamily="34" charset="-122"/>
            </a:rPr>
            <a:t>初稿</a:t>
          </a:r>
          <a:r>
            <a:rPr lang="en-US" altLang="zh-CN" sz="1100" dirty="0">
              <a:latin typeface="微软雅黑" panose="020B0503020204020204" pitchFamily="34" charset="-122"/>
              <a:ea typeface="微软雅黑" panose="020B0503020204020204" pitchFamily="34" charset="-122"/>
            </a:rPr>
            <a:t>/</a:t>
          </a:r>
        </a:p>
        <a:p>
          <a:r>
            <a:rPr lang="zh-CN" altLang="en-US" sz="1100" dirty="0">
              <a:latin typeface="微软雅黑" panose="020B0503020204020204" pitchFamily="34" charset="-122"/>
              <a:ea typeface="微软雅黑" panose="020B0503020204020204" pitchFamily="34" charset="-122"/>
            </a:rPr>
            <a:t>毕业设计二阶段</a:t>
          </a:r>
        </a:p>
      </dgm:t>
    </dgm:pt>
    <dgm:pt modelId="{70E390AD-C53C-4680-8057-BDF8D47087F9}" type="parTrans" cxnId="{FA655DEA-FCE7-4AB5-89CE-5C658F756134}">
      <dgm:prSet/>
      <dgm:spPr/>
      <dgm:t>
        <a:bodyPr/>
        <a:lstStyle/>
        <a:p>
          <a:endParaRPr lang="zh-CN" altLang="en-US" sz="1100">
            <a:latin typeface="微软雅黑" panose="020B0503020204020204" pitchFamily="34" charset="-122"/>
            <a:ea typeface="微软雅黑" panose="020B0503020204020204" pitchFamily="34" charset="-122"/>
          </a:endParaRPr>
        </a:p>
      </dgm:t>
    </dgm:pt>
    <dgm:pt modelId="{CB91665B-DEE7-490A-BCF4-59612C73D51B}" type="sibTrans" cxnId="{FA655DEA-FCE7-4AB5-89CE-5C658F756134}">
      <dgm:prSet/>
      <dgm:spPr/>
      <dgm:t>
        <a:bodyPr/>
        <a:lstStyle/>
        <a:p>
          <a:endParaRPr lang="zh-CN" altLang="en-US" sz="1100">
            <a:latin typeface="微软雅黑" panose="020B0503020204020204" pitchFamily="34" charset="-122"/>
            <a:ea typeface="微软雅黑" panose="020B0503020204020204" pitchFamily="34" charset="-122"/>
          </a:endParaRPr>
        </a:p>
      </dgm:t>
    </dgm:pt>
    <dgm:pt modelId="{16E23B86-DD78-43CF-9C5C-2359A1A15131}">
      <dgm:prSet phldrT="[文本]" custT="1"/>
      <dgm:spPr/>
      <dgm:t>
        <a:bodyPr/>
        <a:lstStyle/>
        <a:p>
          <a:r>
            <a:rPr lang="zh-CN" altLang="en-US" sz="1100" dirty="0">
              <a:latin typeface="微软雅黑" panose="020B0503020204020204" pitchFamily="34" charset="-122"/>
              <a:ea typeface="微软雅黑" panose="020B0503020204020204" pitchFamily="34" charset="-122"/>
            </a:rPr>
            <a:t>终稿</a:t>
          </a:r>
          <a:r>
            <a:rPr lang="en-US" altLang="zh-CN" sz="1100" dirty="0">
              <a:latin typeface="微软雅黑" panose="020B0503020204020204" pitchFamily="34" charset="-122"/>
              <a:ea typeface="微软雅黑" panose="020B0503020204020204" pitchFamily="34" charset="-122"/>
            </a:rPr>
            <a:t>/</a:t>
          </a:r>
        </a:p>
        <a:p>
          <a:r>
            <a:rPr lang="zh-CN" altLang="en-US" sz="1100" dirty="0">
              <a:latin typeface="微软雅黑" panose="020B0503020204020204" pitchFamily="34" charset="-122"/>
              <a:ea typeface="微软雅黑" panose="020B0503020204020204" pitchFamily="34" charset="-122"/>
            </a:rPr>
            <a:t>毕业设计三阶段（查重）</a:t>
          </a:r>
        </a:p>
      </dgm:t>
    </dgm:pt>
    <dgm:pt modelId="{91883D21-E14C-464A-979D-F9481258E7DF}" type="parTrans" cxnId="{380D8BF4-62F4-47DC-8D67-3519FE7E7F83}">
      <dgm:prSet/>
      <dgm:spPr/>
      <dgm:t>
        <a:bodyPr/>
        <a:lstStyle/>
        <a:p>
          <a:endParaRPr lang="zh-CN" altLang="en-US" sz="1100">
            <a:latin typeface="微软雅黑" panose="020B0503020204020204" pitchFamily="34" charset="-122"/>
            <a:ea typeface="微软雅黑" panose="020B0503020204020204" pitchFamily="34" charset="-122"/>
          </a:endParaRPr>
        </a:p>
      </dgm:t>
    </dgm:pt>
    <dgm:pt modelId="{F2B15EA9-28D2-4104-B157-4F03BD91BF53}" type="sibTrans" cxnId="{380D8BF4-62F4-47DC-8D67-3519FE7E7F83}">
      <dgm:prSet/>
      <dgm:spPr/>
      <dgm:t>
        <a:bodyPr/>
        <a:lstStyle/>
        <a:p>
          <a:endParaRPr lang="zh-CN" altLang="en-US" sz="1100">
            <a:latin typeface="微软雅黑" panose="020B0503020204020204" pitchFamily="34" charset="-122"/>
            <a:ea typeface="微软雅黑" panose="020B0503020204020204" pitchFamily="34" charset="-122"/>
          </a:endParaRPr>
        </a:p>
      </dgm:t>
    </dgm:pt>
    <dgm:pt modelId="{BA8A5537-8492-44C0-A9C1-8EC1F698BBE0}">
      <dgm:prSet phldrT="[文本]" custT="1"/>
      <dgm:spPr/>
      <dgm:t>
        <a:bodyPr/>
        <a:lstStyle/>
        <a:p>
          <a:r>
            <a:rPr lang="zh-CN" altLang="en-US" sz="1100" dirty="0">
              <a:latin typeface="微软雅黑" panose="020B0503020204020204" pitchFamily="34" charset="-122"/>
              <a:ea typeface="微软雅黑" panose="020B0503020204020204" pitchFamily="34" charset="-122"/>
            </a:rPr>
            <a:t>答辩（拟申请学位的学生）</a:t>
          </a:r>
        </a:p>
      </dgm:t>
    </dgm:pt>
    <dgm:pt modelId="{B082D5C2-060C-4E26-A4DC-23E194DD68C3}" type="parTrans" cxnId="{7CD7423A-0962-41E7-AEB9-55568569A8F8}">
      <dgm:prSet/>
      <dgm:spPr/>
      <dgm:t>
        <a:bodyPr/>
        <a:lstStyle/>
        <a:p>
          <a:endParaRPr lang="zh-CN" altLang="en-US" sz="1100">
            <a:latin typeface="微软雅黑" panose="020B0503020204020204" pitchFamily="34" charset="-122"/>
            <a:ea typeface="微软雅黑" panose="020B0503020204020204" pitchFamily="34" charset="-122"/>
          </a:endParaRPr>
        </a:p>
      </dgm:t>
    </dgm:pt>
    <dgm:pt modelId="{370486DF-C566-41D3-B272-BC7993081BAE}" type="sibTrans" cxnId="{7CD7423A-0962-41E7-AEB9-55568569A8F8}">
      <dgm:prSet/>
      <dgm:spPr/>
      <dgm:t>
        <a:bodyPr/>
        <a:lstStyle/>
        <a:p>
          <a:endParaRPr lang="zh-CN" altLang="en-US" sz="1100">
            <a:latin typeface="微软雅黑" panose="020B0503020204020204" pitchFamily="34" charset="-122"/>
            <a:ea typeface="微软雅黑" panose="020B0503020204020204" pitchFamily="34" charset="-122"/>
          </a:endParaRPr>
        </a:p>
      </dgm:t>
    </dgm:pt>
    <dgm:pt modelId="{5EEA7C23-AEF4-49F0-97AC-03E41DDB2096}" type="pres">
      <dgm:prSet presAssocID="{3FDAD641-2E81-43D0-AFFE-F871254C62EC}" presName="Name0" presStyleCnt="0">
        <dgm:presLayoutVars>
          <dgm:dir/>
          <dgm:animLvl val="lvl"/>
          <dgm:resizeHandles val="exact"/>
        </dgm:presLayoutVars>
      </dgm:prSet>
      <dgm:spPr/>
    </dgm:pt>
    <dgm:pt modelId="{4897DFAD-DEC1-461E-B692-8F3CD6DA7FFC}" type="pres">
      <dgm:prSet presAssocID="{84CB3297-B965-4ED9-99C4-5B713FE1D519}" presName="parTxOnly" presStyleLbl="node1" presStyleIdx="0" presStyleCnt="5">
        <dgm:presLayoutVars>
          <dgm:chMax val="0"/>
          <dgm:chPref val="0"/>
          <dgm:bulletEnabled val="1"/>
        </dgm:presLayoutVars>
      </dgm:prSet>
      <dgm:spPr/>
    </dgm:pt>
    <dgm:pt modelId="{1F7BD86F-334A-4F5A-A29C-93280B3B435A}" type="pres">
      <dgm:prSet presAssocID="{887395FF-4AB3-4E3D-BFD5-46BC76041B9F}" presName="parTxOnlySpace" presStyleCnt="0"/>
      <dgm:spPr/>
    </dgm:pt>
    <dgm:pt modelId="{0311B708-8A5A-412F-A5C0-7012450C6CB8}" type="pres">
      <dgm:prSet presAssocID="{FE8C5F47-0126-4219-882C-8B6804F6D17F}" presName="parTxOnly" presStyleLbl="node1" presStyleIdx="1" presStyleCnt="5">
        <dgm:presLayoutVars>
          <dgm:chMax val="0"/>
          <dgm:chPref val="0"/>
          <dgm:bulletEnabled val="1"/>
        </dgm:presLayoutVars>
      </dgm:prSet>
      <dgm:spPr/>
    </dgm:pt>
    <dgm:pt modelId="{7C5A6469-E322-430D-BAF5-3DCA4847AA39}" type="pres">
      <dgm:prSet presAssocID="{B1246901-7B09-4834-9AB4-B466B6E599F5}" presName="parTxOnlySpace" presStyleCnt="0"/>
      <dgm:spPr/>
    </dgm:pt>
    <dgm:pt modelId="{892FCAB4-195D-482F-BBA0-1E285E19FEEB}" type="pres">
      <dgm:prSet presAssocID="{214F386A-FA56-40F7-8416-AF7C42F29241}" presName="parTxOnly" presStyleLbl="node1" presStyleIdx="2" presStyleCnt="5">
        <dgm:presLayoutVars>
          <dgm:chMax val="0"/>
          <dgm:chPref val="0"/>
          <dgm:bulletEnabled val="1"/>
        </dgm:presLayoutVars>
      </dgm:prSet>
      <dgm:spPr/>
    </dgm:pt>
    <dgm:pt modelId="{78BA2B01-EE88-43FA-AA0D-45058B9CCA5F}" type="pres">
      <dgm:prSet presAssocID="{CB91665B-DEE7-490A-BCF4-59612C73D51B}" presName="parTxOnlySpace" presStyleCnt="0"/>
      <dgm:spPr/>
    </dgm:pt>
    <dgm:pt modelId="{54D7B161-FFB0-4408-9DE2-33BE0B370320}" type="pres">
      <dgm:prSet presAssocID="{16E23B86-DD78-43CF-9C5C-2359A1A15131}" presName="parTxOnly" presStyleLbl="node1" presStyleIdx="3" presStyleCnt="5">
        <dgm:presLayoutVars>
          <dgm:chMax val="0"/>
          <dgm:chPref val="0"/>
          <dgm:bulletEnabled val="1"/>
        </dgm:presLayoutVars>
      </dgm:prSet>
      <dgm:spPr/>
    </dgm:pt>
    <dgm:pt modelId="{F383635F-3954-468B-AB90-C12A1CE6AF69}" type="pres">
      <dgm:prSet presAssocID="{F2B15EA9-28D2-4104-B157-4F03BD91BF53}" presName="parTxOnlySpace" presStyleCnt="0"/>
      <dgm:spPr/>
    </dgm:pt>
    <dgm:pt modelId="{7DFFEF6A-9D12-438C-BF8B-0C3B9629E2B6}" type="pres">
      <dgm:prSet presAssocID="{BA8A5537-8492-44C0-A9C1-8EC1F698BBE0}" presName="parTxOnly" presStyleLbl="node1" presStyleIdx="4" presStyleCnt="5">
        <dgm:presLayoutVars>
          <dgm:chMax val="0"/>
          <dgm:chPref val="0"/>
          <dgm:bulletEnabled val="1"/>
        </dgm:presLayoutVars>
      </dgm:prSet>
      <dgm:spPr/>
    </dgm:pt>
  </dgm:ptLst>
  <dgm:cxnLst>
    <dgm:cxn modelId="{7CD7423A-0962-41E7-AEB9-55568569A8F8}" srcId="{3FDAD641-2E81-43D0-AFFE-F871254C62EC}" destId="{BA8A5537-8492-44C0-A9C1-8EC1F698BBE0}" srcOrd="4" destOrd="0" parTransId="{B082D5C2-060C-4E26-A4DC-23E194DD68C3}" sibTransId="{370486DF-C566-41D3-B272-BC7993081BAE}"/>
    <dgm:cxn modelId="{1D30C25B-7D02-4F09-A1F9-7A27D9E1FD13}" type="presOf" srcId="{214F386A-FA56-40F7-8416-AF7C42F29241}" destId="{892FCAB4-195D-482F-BBA0-1E285E19FEEB}" srcOrd="0" destOrd="0" presId="urn:microsoft.com/office/officeart/2005/8/layout/chevron1"/>
    <dgm:cxn modelId="{DF93436D-E4CF-4167-9693-851C9E3E0EC2}" type="presOf" srcId="{3FDAD641-2E81-43D0-AFFE-F871254C62EC}" destId="{5EEA7C23-AEF4-49F0-97AC-03E41DDB2096}" srcOrd="0" destOrd="0" presId="urn:microsoft.com/office/officeart/2005/8/layout/chevron1"/>
    <dgm:cxn modelId="{C243C996-5640-4E31-A1BE-2DA37BC35785}" srcId="{3FDAD641-2E81-43D0-AFFE-F871254C62EC}" destId="{84CB3297-B965-4ED9-99C4-5B713FE1D519}" srcOrd="0" destOrd="0" parTransId="{2AD69D97-1FEA-44CC-BED2-0055A3C7F530}" sibTransId="{887395FF-4AB3-4E3D-BFD5-46BC76041B9F}"/>
    <dgm:cxn modelId="{C05256C8-1E94-4285-A2AF-2BFAADDF9802}" type="presOf" srcId="{FE8C5F47-0126-4219-882C-8B6804F6D17F}" destId="{0311B708-8A5A-412F-A5C0-7012450C6CB8}" srcOrd="0" destOrd="0" presId="urn:microsoft.com/office/officeart/2005/8/layout/chevron1"/>
    <dgm:cxn modelId="{F85AFED1-F5B0-4713-A5FE-CB16B5BA610A}" type="presOf" srcId="{16E23B86-DD78-43CF-9C5C-2359A1A15131}" destId="{54D7B161-FFB0-4408-9DE2-33BE0B370320}" srcOrd="0" destOrd="0" presId="urn:microsoft.com/office/officeart/2005/8/layout/chevron1"/>
    <dgm:cxn modelId="{CE266BE7-95EE-43C1-A6D8-09CFBE6C5836}" type="presOf" srcId="{BA8A5537-8492-44C0-A9C1-8EC1F698BBE0}" destId="{7DFFEF6A-9D12-438C-BF8B-0C3B9629E2B6}" srcOrd="0" destOrd="0" presId="urn:microsoft.com/office/officeart/2005/8/layout/chevron1"/>
    <dgm:cxn modelId="{FA655DEA-FCE7-4AB5-89CE-5C658F756134}" srcId="{3FDAD641-2E81-43D0-AFFE-F871254C62EC}" destId="{214F386A-FA56-40F7-8416-AF7C42F29241}" srcOrd="2" destOrd="0" parTransId="{70E390AD-C53C-4680-8057-BDF8D47087F9}" sibTransId="{CB91665B-DEE7-490A-BCF4-59612C73D51B}"/>
    <dgm:cxn modelId="{8EDAC3F2-3091-454B-AE68-8553A313C9C4}" type="presOf" srcId="{84CB3297-B965-4ED9-99C4-5B713FE1D519}" destId="{4897DFAD-DEC1-461E-B692-8F3CD6DA7FFC}" srcOrd="0" destOrd="0" presId="urn:microsoft.com/office/officeart/2005/8/layout/chevron1"/>
    <dgm:cxn modelId="{95672FF3-3DCA-4D45-AF74-99C6A07AEF9B}" srcId="{3FDAD641-2E81-43D0-AFFE-F871254C62EC}" destId="{FE8C5F47-0126-4219-882C-8B6804F6D17F}" srcOrd="1" destOrd="0" parTransId="{5D03AF2E-B5D0-4AEA-89F7-E6F070684637}" sibTransId="{B1246901-7B09-4834-9AB4-B466B6E599F5}"/>
    <dgm:cxn modelId="{380D8BF4-62F4-47DC-8D67-3519FE7E7F83}" srcId="{3FDAD641-2E81-43D0-AFFE-F871254C62EC}" destId="{16E23B86-DD78-43CF-9C5C-2359A1A15131}" srcOrd="3" destOrd="0" parTransId="{91883D21-E14C-464A-979D-F9481258E7DF}" sibTransId="{F2B15EA9-28D2-4104-B157-4F03BD91BF53}"/>
    <dgm:cxn modelId="{9030923D-EBB4-4C75-9CE5-74CBFD958E18}" type="presParOf" srcId="{5EEA7C23-AEF4-49F0-97AC-03E41DDB2096}" destId="{4897DFAD-DEC1-461E-B692-8F3CD6DA7FFC}" srcOrd="0" destOrd="0" presId="urn:microsoft.com/office/officeart/2005/8/layout/chevron1"/>
    <dgm:cxn modelId="{8C6E13A9-F5AC-4865-AF9E-69C39BEBA250}" type="presParOf" srcId="{5EEA7C23-AEF4-49F0-97AC-03E41DDB2096}" destId="{1F7BD86F-334A-4F5A-A29C-93280B3B435A}" srcOrd="1" destOrd="0" presId="urn:microsoft.com/office/officeart/2005/8/layout/chevron1"/>
    <dgm:cxn modelId="{1C9A670B-828C-454A-9E2F-C5D87A12C9B0}" type="presParOf" srcId="{5EEA7C23-AEF4-49F0-97AC-03E41DDB2096}" destId="{0311B708-8A5A-412F-A5C0-7012450C6CB8}" srcOrd="2" destOrd="0" presId="urn:microsoft.com/office/officeart/2005/8/layout/chevron1"/>
    <dgm:cxn modelId="{DCF80D97-94FA-47DB-9C38-5BEF909F715B}" type="presParOf" srcId="{5EEA7C23-AEF4-49F0-97AC-03E41DDB2096}" destId="{7C5A6469-E322-430D-BAF5-3DCA4847AA39}" srcOrd="3" destOrd="0" presId="urn:microsoft.com/office/officeart/2005/8/layout/chevron1"/>
    <dgm:cxn modelId="{79FED9EB-4B15-4E5F-8696-BC1DEC5E4EE8}" type="presParOf" srcId="{5EEA7C23-AEF4-49F0-97AC-03E41DDB2096}" destId="{892FCAB4-195D-482F-BBA0-1E285E19FEEB}" srcOrd="4" destOrd="0" presId="urn:microsoft.com/office/officeart/2005/8/layout/chevron1"/>
    <dgm:cxn modelId="{753E713A-AABD-42E9-9131-958FCF7A27E3}" type="presParOf" srcId="{5EEA7C23-AEF4-49F0-97AC-03E41DDB2096}" destId="{78BA2B01-EE88-43FA-AA0D-45058B9CCA5F}" srcOrd="5" destOrd="0" presId="urn:microsoft.com/office/officeart/2005/8/layout/chevron1"/>
    <dgm:cxn modelId="{50CFA759-28DB-4E1E-9280-C4250D4C57E6}" type="presParOf" srcId="{5EEA7C23-AEF4-49F0-97AC-03E41DDB2096}" destId="{54D7B161-FFB0-4408-9DE2-33BE0B370320}" srcOrd="6" destOrd="0" presId="urn:microsoft.com/office/officeart/2005/8/layout/chevron1"/>
    <dgm:cxn modelId="{E890DE52-3FB8-4BAE-B128-07B2D73F679D}" type="presParOf" srcId="{5EEA7C23-AEF4-49F0-97AC-03E41DDB2096}" destId="{F383635F-3954-468B-AB90-C12A1CE6AF69}" srcOrd="7" destOrd="0" presId="urn:microsoft.com/office/officeart/2005/8/layout/chevron1"/>
    <dgm:cxn modelId="{503FBCB9-D98D-4889-B967-36026DB71F1C}" type="presParOf" srcId="{5EEA7C23-AEF4-49F0-97AC-03E41DDB2096}" destId="{7DFFEF6A-9D12-438C-BF8B-0C3B9629E2B6}" srcOrd="8"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3F28D-426B-4230-840B-D0BBB2474418}">
      <dsp:nvSpPr>
        <dsp:cNvPr id="0" name=""/>
        <dsp:cNvSpPr/>
      </dsp:nvSpPr>
      <dsp:spPr>
        <a:xfrm>
          <a:off x="637255" y="0"/>
          <a:ext cx="7222234" cy="2731441"/>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0A6DC7-19D8-43BF-AB69-99D929A17A19}">
      <dsp:nvSpPr>
        <dsp:cNvPr id="0" name=""/>
        <dsp:cNvSpPr/>
      </dsp:nvSpPr>
      <dsp:spPr>
        <a:xfrm>
          <a:off x="7260" y="819432"/>
          <a:ext cx="1316207" cy="10925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网上学习</a:t>
          </a:r>
        </a:p>
      </dsp:txBody>
      <dsp:txXfrm>
        <a:off x="60595" y="872767"/>
        <a:ext cx="1209537" cy="985906"/>
      </dsp:txXfrm>
    </dsp:sp>
    <dsp:sp modelId="{96A70D7D-2F35-4FAA-AA27-1504012F0A42}">
      <dsp:nvSpPr>
        <dsp:cNvPr id="0" name=""/>
        <dsp:cNvSpPr/>
      </dsp:nvSpPr>
      <dsp:spPr>
        <a:xfrm>
          <a:off x="1440463" y="819432"/>
          <a:ext cx="1316207" cy="1092576"/>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作业</a:t>
          </a:r>
        </a:p>
      </dsp:txBody>
      <dsp:txXfrm>
        <a:off x="1493798" y="872767"/>
        <a:ext cx="1209537" cy="985906"/>
      </dsp:txXfrm>
    </dsp:sp>
    <dsp:sp modelId="{04019B3A-2B3D-42B2-A269-CEDCD108EAB7}">
      <dsp:nvSpPr>
        <dsp:cNvPr id="0" name=""/>
        <dsp:cNvSpPr/>
      </dsp:nvSpPr>
      <dsp:spPr>
        <a:xfrm>
          <a:off x="2873667" y="819432"/>
          <a:ext cx="1316207" cy="1092576"/>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学院课程考试</a:t>
          </a:r>
          <a:endParaRPr lang="en-US" altLang="zh-CN" sz="2000" kern="1200" dirty="0">
            <a:latin typeface="微软雅黑" panose="020B0503020204020204" pitchFamily="34" charset="-122"/>
            <a:ea typeface="微软雅黑" panose="020B0503020204020204" pitchFamily="34" charset="-122"/>
          </a:endParaRPr>
        </a:p>
      </dsp:txBody>
      <dsp:txXfrm>
        <a:off x="2927002" y="872767"/>
        <a:ext cx="1209537" cy="985906"/>
      </dsp:txXfrm>
    </dsp:sp>
    <dsp:sp modelId="{FD685CF8-6B5C-4E96-BD38-CBC530376849}">
      <dsp:nvSpPr>
        <dsp:cNvPr id="0" name=""/>
        <dsp:cNvSpPr/>
      </dsp:nvSpPr>
      <dsp:spPr>
        <a:xfrm>
          <a:off x="4306871" y="819432"/>
          <a:ext cx="1316207" cy="1092576"/>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全国统考</a:t>
          </a:r>
        </a:p>
      </dsp:txBody>
      <dsp:txXfrm>
        <a:off x="4360206" y="872767"/>
        <a:ext cx="1209537" cy="985906"/>
      </dsp:txXfrm>
    </dsp:sp>
    <dsp:sp modelId="{023F0D29-BF60-4E04-BD22-D29ECE0C3228}">
      <dsp:nvSpPr>
        <dsp:cNvPr id="0" name=""/>
        <dsp:cNvSpPr/>
      </dsp:nvSpPr>
      <dsp:spPr>
        <a:xfrm>
          <a:off x="5740074" y="819432"/>
          <a:ext cx="1316207" cy="1092576"/>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毕业设计（论文）</a:t>
          </a:r>
        </a:p>
      </dsp:txBody>
      <dsp:txXfrm>
        <a:off x="5793409" y="872767"/>
        <a:ext cx="1209537" cy="985906"/>
      </dsp:txXfrm>
    </dsp:sp>
    <dsp:sp modelId="{3C55595E-F918-4A2E-B209-33B2E40946DD}">
      <dsp:nvSpPr>
        <dsp:cNvPr id="0" name=""/>
        <dsp:cNvSpPr/>
      </dsp:nvSpPr>
      <dsp:spPr>
        <a:xfrm>
          <a:off x="7173278" y="819432"/>
          <a:ext cx="1316207" cy="109257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毕业及学位</a:t>
          </a:r>
          <a:endParaRPr lang="en-US" altLang="zh-CN" sz="2000" kern="1200" dirty="0">
            <a:latin typeface="微软雅黑" panose="020B0503020204020204" pitchFamily="34" charset="-122"/>
            <a:ea typeface="微软雅黑" panose="020B0503020204020204" pitchFamily="34" charset="-122"/>
          </a:endParaRPr>
        </a:p>
      </dsp:txBody>
      <dsp:txXfrm>
        <a:off x="7226613" y="872767"/>
        <a:ext cx="1209537" cy="9859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B3F28D-426B-4230-840B-D0BBB2474418}">
      <dsp:nvSpPr>
        <dsp:cNvPr id="0" name=""/>
        <dsp:cNvSpPr/>
      </dsp:nvSpPr>
      <dsp:spPr>
        <a:xfrm>
          <a:off x="637255" y="0"/>
          <a:ext cx="7222234" cy="223224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90A6DC7-19D8-43BF-AB69-99D929A17A19}">
      <dsp:nvSpPr>
        <dsp:cNvPr id="0" name=""/>
        <dsp:cNvSpPr/>
      </dsp:nvSpPr>
      <dsp:spPr>
        <a:xfrm>
          <a:off x="2904" y="669674"/>
          <a:ext cx="1886875" cy="892898"/>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网上学习</a:t>
          </a:r>
        </a:p>
      </dsp:txBody>
      <dsp:txXfrm>
        <a:off x="46492" y="713262"/>
        <a:ext cx="1799699" cy="805722"/>
      </dsp:txXfrm>
    </dsp:sp>
    <dsp:sp modelId="{96A70D7D-2F35-4FAA-AA27-1504012F0A42}">
      <dsp:nvSpPr>
        <dsp:cNvPr id="0" name=""/>
        <dsp:cNvSpPr/>
      </dsp:nvSpPr>
      <dsp:spPr>
        <a:xfrm>
          <a:off x="2204258" y="669674"/>
          <a:ext cx="1886875" cy="892898"/>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作业</a:t>
          </a:r>
        </a:p>
      </dsp:txBody>
      <dsp:txXfrm>
        <a:off x="2247846" y="713262"/>
        <a:ext cx="1799699" cy="805722"/>
      </dsp:txXfrm>
    </dsp:sp>
    <dsp:sp modelId="{04019B3A-2B3D-42B2-A269-CEDCD108EAB7}">
      <dsp:nvSpPr>
        <dsp:cNvPr id="0" name=""/>
        <dsp:cNvSpPr/>
      </dsp:nvSpPr>
      <dsp:spPr>
        <a:xfrm>
          <a:off x="4405612" y="669674"/>
          <a:ext cx="1886875" cy="892898"/>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学院课程考试</a:t>
          </a:r>
        </a:p>
      </dsp:txBody>
      <dsp:txXfrm>
        <a:off x="4449200" y="713262"/>
        <a:ext cx="1799699" cy="805722"/>
      </dsp:txXfrm>
    </dsp:sp>
    <dsp:sp modelId="{023F0D29-BF60-4E04-BD22-D29ECE0C3228}">
      <dsp:nvSpPr>
        <dsp:cNvPr id="0" name=""/>
        <dsp:cNvSpPr/>
      </dsp:nvSpPr>
      <dsp:spPr>
        <a:xfrm>
          <a:off x="6606966" y="669674"/>
          <a:ext cx="1886875" cy="892898"/>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微软雅黑" panose="020B0503020204020204" pitchFamily="34" charset="-122"/>
              <a:ea typeface="微软雅黑" panose="020B0503020204020204" pitchFamily="34" charset="-122"/>
            </a:rPr>
            <a:t>毕业</a:t>
          </a:r>
        </a:p>
      </dsp:txBody>
      <dsp:txXfrm>
        <a:off x="6650554" y="713262"/>
        <a:ext cx="1799699" cy="80572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9AB28E-9EBF-48B9-8102-DE0B78CA8CE2}">
      <dsp:nvSpPr>
        <dsp:cNvPr id="0" name=""/>
        <dsp:cNvSpPr/>
      </dsp:nvSpPr>
      <dsp:spPr>
        <a:xfrm>
          <a:off x="1941525" y="2168128"/>
          <a:ext cx="947513" cy="1468153"/>
        </a:xfrm>
        <a:custGeom>
          <a:avLst/>
          <a:gdLst/>
          <a:ahLst/>
          <a:cxnLst/>
          <a:rect l="0" t="0" r="0" b="0"/>
          <a:pathLst>
            <a:path>
              <a:moveTo>
                <a:pt x="0" y="0"/>
              </a:moveTo>
              <a:lnTo>
                <a:pt x="473756" y="0"/>
              </a:lnTo>
              <a:lnTo>
                <a:pt x="473756" y="1468153"/>
              </a:lnTo>
              <a:lnTo>
                <a:pt x="947513" y="146815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2371598" y="2858520"/>
        <a:ext cx="87367" cy="87367"/>
      </dsp:txXfrm>
    </dsp:sp>
    <dsp:sp modelId="{08132ADB-44BB-47D2-A853-ED62645E70E8}">
      <dsp:nvSpPr>
        <dsp:cNvPr id="0" name=""/>
        <dsp:cNvSpPr/>
      </dsp:nvSpPr>
      <dsp:spPr>
        <a:xfrm>
          <a:off x="1941525" y="2122408"/>
          <a:ext cx="947513" cy="91440"/>
        </a:xfrm>
        <a:custGeom>
          <a:avLst/>
          <a:gdLst/>
          <a:ahLst/>
          <a:cxnLst/>
          <a:rect l="0" t="0" r="0" b="0"/>
          <a:pathLst>
            <a:path>
              <a:moveTo>
                <a:pt x="0" y="45720"/>
              </a:moveTo>
              <a:lnTo>
                <a:pt x="947513"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2391594" y="2144440"/>
        <a:ext cx="47375" cy="47375"/>
      </dsp:txXfrm>
    </dsp:sp>
    <dsp:sp modelId="{D4733BA4-1F35-4097-BFE0-C6A7E62716F6}">
      <dsp:nvSpPr>
        <dsp:cNvPr id="0" name=""/>
        <dsp:cNvSpPr/>
      </dsp:nvSpPr>
      <dsp:spPr>
        <a:xfrm>
          <a:off x="1941525" y="736102"/>
          <a:ext cx="947513" cy="1432025"/>
        </a:xfrm>
        <a:custGeom>
          <a:avLst/>
          <a:gdLst/>
          <a:ahLst/>
          <a:cxnLst/>
          <a:rect l="0" t="0" r="0" b="0"/>
          <a:pathLst>
            <a:path>
              <a:moveTo>
                <a:pt x="0" y="1432025"/>
              </a:moveTo>
              <a:lnTo>
                <a:pt x="473756" y="1432025"/>
              </a:lnTo>
              <a:lnTo>
                <a:pt x="473756" y="0"/>
              </a:lnTo>
              <a:lnTo>
                <a:pt x="947513"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zh-CN" altLang="en-US" sz="500" kern="1200">
            <a:latin typeface="微软雅黑" panose="020B0503020204020204" pitchFamily="34" charset="-122"/>
            <a:ea typeface="微软雅黑" panose="020B0503020204020204" pitchFamily="34" charset="-122"/>
          </a:endParaRPr>
        </a:p>
      </dsp:txBody>
      <dsp:txXfrm>
        <a:off x="2372354" y="1409187"/>
        <a:ext cx="85855" cy="85855"/>
      </dsp:txXfrm>
    </dsp:sp>
    <dsp:sp modelId="{9A4CD24A-9785-49A9-9E32-49943F5D8350}">
      <dsp:nvSpPr>
        <dsp:cNvPr id="0" name=""/>
        <dsp:cNvSpPr/>
      </dsp:nvSpPr>
      <dsp:spPr>
        <a:xfrm>
          <a:off x="80246" y="1246147"/>
          <a:ext cx="1878596" cy="184396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zh-CN" altLang="en-US" sz="2800" kern="1200" dirty="0">
              <a:latin typeface="微软雅黑" panose="020B0503020204020204" pitchFamily="34" charset="-122"/>
              <a:ea typeface="微软雅黑" panose="020B0503020204020204" pitchFamily="34" charset="-122"/>
            </a:rPr>
            <a:t>课程总成绩</a:t>
          </a:r>
          <a:endParaRPr lang="en-US" altLang="zh-CN" sz="2800" kern="1200" dirty="0">
            <a:latin typeface="微软雅黑" panose="020B0503020204020204" pitchFamily="34" charset="-122"/>
            <a:ea typeface="微软雅黑" panose="020B0503020204020204" pitchFamily="34" charset="-122"/>
          </a:endParaRPr>
        </a:p>
        <a:p>
          <a:pPr marL="0" lvl="0" indent="0" algn="ctr" defTabSz="1244600">
            <a:lnSpc>
              <a:spcPct val="90000"/>
            </a:lnSpc>
            <a:spcBef>
              <a:spcPct val="0"/>
            </a:spcBef>
            <a:spcAft>
              <a:spcPct val="35000"/>
            </a:spcAft>
            <a:buNone/>
          </a:pPr>
          <a:r>
            <a:rPr lang="en-US" altLang="zh-CN" sz="2800" kern="1200" dirty="0">
              <a:latin typeface="微软雅黑" panose="020B0503020204020204" pitchFamily="34" charset="-122"/>
              <a:ea typeface="微软雅黑" panose="020B0503020204020204" pitchFamily="34" charset="-122"/>
            </a:rPr>
            <a:t>100</a:t>
          </a:r>
          <a:r>
            <a:rPr lang="zh-CN" altLang="en-US" sz="2800" kern="1200" dirty="0">
              <a:latin typeface="微软雅黑" panose="020B0503020204020204" pitchFamily="34" charset="-122"/>
              <a:ea typeface="微软雅黑" panose="020B0503020204020204" pitchFamily="34" charset="-122"/>
            </a:rPr>
            <a:t>分</a:t>
          </a:r>
        </a:p>
      </dsp:txBody>
      <dsp:txXfrm>
        <a:off x="80246" y="1246147"/>
        <a:ext cx="1878596" cy="1843961"/>
      </dsp:txXfrm>
    </dsp:sp>
    <dsp:sp modelId="{A6D78D9C-47DE-4B32-BBC7-3A2A6D22037E}">
      <dsp:nvSpPr>
        <dsp:cNvPr id="0" name=""/>
        <dsp:cNvSpPr/>
      </dsp:nvSpPr>
      <dsp:spPr>
        <a:xfrm>
          <a:off x="2889038" y="324158"/>
          <a:ext cx="2702354" cy="8238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微软雅黑" panose="020B0503020204020204" pitchFamily="34" charset="-122"/>
              <a:ea typeface="微软雅黑" panose="020B0503020204020204" pitchFamily="34" charset="-122"/>
            </a:rPr>
            <a:t>学习过程成绩</a:t>
          </a:r>
          <a:r>
            <a:rPr lang="en-US" altLang="zh-CN" sz="2400" kern="1200" dirty="0">
              <a:latin typeface="微软雅黑" panose="020B0503020204020204" pitchFamily="34" charset="-122"/>
              <a:ea typeface="微软雅黑" panose="020B0503020204020204" pitchFamily="34" charset="-122"/>
            </a:rPr>
            <a:t>10%</a:t>
          </a:r>
          <a:endParaRPr lang="zh-CN" altLang="en-US" sz="2400" kern="1200" dirty="0">
            <a:latin typeface="微软雅黑" panose="020B0503020204020204" pitchFamily="34" charset="-122"/>
            <a:ea typeface="微软雅黑" panose="020B0503020204020204" pitchFamily="34" charset="-122"/>
          </a:endParaRPr>
        </a:p>
      </dsp:txBody>
      <dsp:txXfrm>
        <a:off x="2889038" y="324158"/>
        <a:ext cx="2702354" cy="823888"/>
      </dsp:txXfrm>
    </dsp:sp>
    <dsp:sp modelId="{AED54418-E08F-4C75-A955-1C1A6B260AD2}">
      <dsp:nvSpPr>
        <dsp:cNvPr id="0" name=""/>
        <dsp:cNvSpPr/>
      </dsp:nvSpPr>
      <dsp:spPr>
        <a:xfrm>
          <a:off x="2889038" y="1756183"/>
          <a:ext cx="2702354" cy="8238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微软雅黑" panose="020B0503020204020204" pitchFamily="34" charset="-122"/>
              <a:ea typeface="微软雅黑" panose="020B0503020204020204" pitchFamily="34" charset="-122"/>
            </a:rPr>
            <a:t>作业成绩</a:t>
          </a:r>
          <a:r>
            <a:rPr lang="en-US" altLang="zh-CN" sz="2400" kern="1200" dirty="0">
              <a:latin typeface="微软雅黑" panose="020B0503020204020204" pitchFamily="34" charset="-122"/>
              <a:ea typeface="微软雅黑" panose="020B0503020204020204" pitchFamily="34" charset="-122"/>
            </a:rPr>
            <a:t>30%</a:t>
          </a:r>
          <a:endParaRPr lang="zh-CN" altLang="en-US" sz="2400" kern="1200" dirty="0">
            <a:latin typeface="微软雅黑" panose="020B0503020204020204" pitchFamily="34" charset="-122"/>
            <a:ea typeface="微软雅黑" panose="020B0503020204020204" pitchFamily="34" charset="-122"/>
          </a:endParaRPr>
        </a:p>
      </dsp:txBody>
      <dsp:txXfrm>
        <a:off x="2889038" y="1756183"/>
        <a:ext cx="2702354" cy="823888"/>
      </dsp:txXfrm>
    </dsp:sp>
    <dsp:sp modelId="{D73CC493-0159-4062-9099-28B97BEE3CA3}">
      <dsp:nvSpPr>
        <dsp:cNvPr id="0" name=""/>
        <dsp:cNvSpPr/>
      </dsp:nvSpPr>
      <dsp:spPr>
        <a:xfrm>
          <a:off x="2889038" y="3224336"/>
          <a:ext cx="2702354" cy="82388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zh-CN" altLang="en-US" sz="2400" kern="1200" dirty="0">
              <a:latin typeface="微软雅黑" panose="020B0503020204020204" pitchFamily="34" charset="-122"/>
              <a:ea typeface="微软雅黑" panose="020B0503020204020204" pitchFamily="34" charset="-122"/>
            </a:rPr>
            <a:t>考试卷面成绩</a:t>
          </a:r>
          <a:r>
            <a:rPr lang="en-US" altLang="zh-CN" sz="2400" kern="1200" dirty="0">
              <a:latin typeface="微软雅黑" panose="020B0503020204020204" pitchFamily="34" charset="-122"/>
              <a:ea typeface="微软雅黑" panose="020B0503020204020204" pitchFamily="34" charset="-122"/>
            </a:rPr>
            <a:t>60%</a:t>
          </a:r>
          <a:endParaRPr lang="zh-CN" altLang="en-US" sz="2400" kern="1200" dirty="0">
            <a:latin typeface="微软雅黑" panose="020B0503020204020204" pitchFamily="34" charset="-122"/>
            <a:ea typeface="微软雅黑" panose="020B0503020204020204" pitchFamily="34" charset="-122"/>
          </a:endParaRPr>
        </a:p>
      </dsp:txBody>
      <dsp:txXfrm>
        <a:off x="2889038" y="3224336"/>
        <a:ext cx="2702354" cy="8238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79A22-54A6-486C-AB34-B4CE1B3CB885}">
      <dsp:nvSpPr>
        <dsp:cNvPr id="0" name=""/>
        <dsp:cNvSpPr/>
      </dsp:nvSpPr>
      <dsp:spPr>
        <a:xfrm>
          <a:off x="5569" y="360044"/>
          <a:ext cx="1664622" cy="15841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chemeClr val="bg1"/>
              </a:solidFill>
              <a:latin typeface="微软雅黑" panose="020B0503020204020204" pitchFamily="34" charset="-122"/>
              <a:ea typeface="微软雅黑" panose="020B0503020204020204" pitchFamily="34" charset="-122"/>
            </a:rPr>
            <a:t>学习过程成绩≥</a:t>
          </a:r>
          <a:r>
            <a:rPr lang="en-US" altLang="zh-CN" sz="1400" kern="1200" dirty="0">
              <a:solidFill>
                <a:schemeClr val="bg1"/>
              </a:solidFill>
              <a:latin typeface="微软雅黑" panose="020B0503020204020204" pitchFamily="34" charset="-122"/>
              <a:ea typeface="微软雅黑" panose="020B0503020204020204" pitchFamily="34" charset="-122"/>
            </a:rPr>
            <a:t>5</a:t>
          </a:r>
          <a:r>
            <a:rPr lang="zh-CN" altLang="en-US" sz="1400" kern="1200" dirty="0">
              <a:solidFill>
                <a:schemeClr val="bg1"/>
              </a:solidFill>
              <a:latin typeface="微软雅黑" panose="020B0503020204020204" pitchFamily="34" charset="-122"/>
              <a:ea typeface="微软雅黑" panose="020B0503020204020204" pitchFamily="34" charset="-122"/>
            </a:rPr>
            <a:t>分且完成三套作业</a:t>
          </a:r>
        </a:p>
      </dsp:txBody>
      <dsp:txXfrm>
        <a:off x="51968" y="406443"/>
        <a:ext cx="1571824" cy="1491369"/>
      </dsp:txXfrm>
    </dsp:sp>
    <dsp:sp modelId="{AAC4A684-46FD-4CDE-98D1-DA655FB62AC5}">
      <dsp:nvSpPr>
        <dsp:cNvPr id="0" name=""/>
        <dsp:cNvSpPr/>
      </dsp:nvSpPr>
      <dsp:spPr>
        <a:xfrm>
          <a:off x="1836654" y="945714"/>
          <a:ext cx="352899" cy="4128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solidFill>
              <a:schemeClr val="bg1"/>
            </a:solidFill>
            <a:latin typeface="微软雅黑" panose="020B0503020204020204" pitchFamily="34" charset="-122"/>
            <a:ea typeface="微软雅黑" panose="020B0503020204020204" pitchFamily="34" charset="-122"/>
          </a:endParaRPr>
        </a:p>
      </dsp:txBody>
      <dsp:txXfrm>
        <a:off x="1836654" y="1028279"/>
        <a:ext cx="247029" cy="247696"/>
      </dsp:txXfrm>
    </dsp:sp>
    <dsp:sp modelId="{793B462A-6A7B-4483-8384-9CFAC1AD262F}">
      <dsp:nvSpPr>
        <dsp:cNvPr id="0" name=""/>
        <dsp:cNvSpPr/>
      </dsp:nvSpPr>
      <dsp:spPr>
        <a:xfrm>
          <a:off x="2336040" y="360044"/>
          <a:ext cx="1664622" cy="15841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chemeClr val="bg1"/>
              </a:solidFill>
              <a:latin typeface="微软雅黑" panose="020B0503020204020204" pitchFamily="34" charset="-122"/>
              <a:ea typeface="微软雅黑" panose="020B0503020204020204" pitchFamily="34" charset="-122"/>
            </a:rPr>
            <a:t>在规定时间登陆学院网站预约（一次最多预约</a:t>
          </a:r>
          <a:r>
            <a:rPr lang="en-US" altLang="zh-CN" sz="1400" kern="1200" dirty="0">
              <a:solidFill>
                <a:schemeClr val="bg1"/>
              </a:solidFill>
              <a:latin typeface="微软雅黑" panose="020B0503020204020204" pitchFamily="34" charset="-122"/>
              <a:ea typeface="微软雅黑" panose="020B0503020204020204" pitchFamily="34" charset="-122"/>
            </a:rPr>
            <a:t>6</a:t>
          </a:r>
          <a:r>
            <a:rPr lang="zh-CN" altLang="en-US" sz="1400" kern="1200" dirty="0">
              <a:solidFill>
                <a:schemeClr val="bg1"/>
              </a:solidFill>
              <a:latin typeface="微软雅黑" panose="020B0503020204020204" pitchFamily="34" charset="-122"/>
              <a:ea typeface="微软雅黑" panose="020B0503020204020204" pitchFamily="34" charset="-122"/>
            </a:rPr>
            <a:t>门，要求考试场次不重合）</a:t>
          </a:r>
        </a:p>
      </dsp:txBody>
      <dsp:txXfrm>
        <a:off x="2382439" y="406443"/>
        <a:ext cx="1571824" cy="1491369"/>
      </dsp:txXfrm>
    </dsp:sp>
    <dsp:sp modelId="{D319DF5D-C774-40E6-BDC7-634688467109}">
      <dsp:nvSpPr>
        <dsp:cNvPr id="0" name=""/>
        <dsp:cNvSpPr/>
      </dsp:nvSpPr>
      <dsp:spPr>
        <a:xfrm>
          <a:off x="4167125" y="945714"/>
          <a:ext cx="352899" cy="4128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zh-CN" altLang="en-US" sz="1400" kern="1200">
            <a:solidFill>
              <a:schemeClr val="bg1"/>
            </a:solidFill>
            <a:latin typeface="微软雅黑" panose="020B0503020204020204" pitchFamily="34" charset="-122"/>
            <a:ea typeface="微软雅黑" panose="020B0503020204020204" pitchFamily="34" charset="-122"/>
          </a:endParaRPr>
        </a:p>
      </dsp:txBody>
      <dsp:txXfrm>
        <a:off x="4167125" y="1028279"/>
        <a:ext cx="247029" cy="247696"/>
      </dsp:txXfrm>
    </dsp:sp>
    <dsp:sp modelId="{13EA9984-833E-48CA-A86C-198B54C1C0A9}">
      <dsp:nvSpPr>
        <dsp:cNvPr id="0" name=""/>
        <dsp:cNvSpPr/>
      </dsp:nvSpPr>
      <dsp:spPr>
        <a:xfrm>
          <a:off x="4666512" y="360044"/>
          <a:ext cx="1664622" cy="158416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chemeClr val="bg1"/>
              </a:solidFill>
              <a:latin typeface="微软雅黑" panose="020B0503020204020204" pitchFamily="34" charset="-122"/>
              <a:ea typeface="微软雅黑" panose="020B0503020204020204" pitchFamily="34" charset="-122"/>
            </a:rPr>
            <a:t>到学习中心现场参加考试（一年两次，安排在周末）</a:t>
          </a:r>
        </a:p>
      </dsp:txBody>
      <dsp:txXfrm>
        <a:off x="4712911" y="406443"/>
        <a:ext cx="1571824" cy="149136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679A22-54A6-486C-AB34-B4CE1B3CB885}">
      <dsp:nvSpPr>
        <dsp:cNvPr id="0" name=""/>
        <dsp:cNvSpPr/>
      </dsp:nvSpPr>
      <dsp:spPr>
        <a:xfrm>
          <a:off x="1237" y="651260"/>
          <a:ext cx="2639261" cy="10017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chemeClr val="bg1"/>
              </a:solidFill>
              <a:latin typeface="微软雅黑" panose="020B0503020204020204" pitchFamily="34" charset="-122"/>
              <a:ea typeface="微软雅黑" panose="020B0503020204020204" pitchFamily="34" charset="-122"/>
            </a:rPr>
            <a:t>学习过程成绩≥</a:t>
          </a:r>
          <a:r>
            <a:rPr lang="en-US" altLang="zh-CN" sz="1400" kern="1200" dirty="0">
              <a:solidFill>
                <a:schemeClr val="bg1"/>
              </a:solidFill>
              <a:latin typeface="微软雅黑" panose="020B0503020204020204" pitchFamily="34" charset="-122"/>
              <a:ea typeface="微软雅黑" panose="020B0503020204020204" pitchFamily="34" charset="-122"/>
            </a:rPr>
            <a:t>5</a:t>
          </a:r>
          <a:r>
            <a:rPr lang="zh-CN" altLang="en-US" sz="1400" kern="1200" dirty="0">
              <a:solidFill>
                <a:schemeClr val="bg1"/>
              </a:solidFill>
              <a:latin typeface="微软雅黑" panose="020B0503020204020204" pitchFamily="34" charset="-122"/>
              <a:ea typeface="微软雅黑" panose="020B0503020204020204" pitchFamily="34" charset="-122"/>
            </a:rPr>
            <a:t>分且完成三套作业</a:t>
          </a:r>
        </a:p>
      </dsp:txBody>
      <dsp:txXfrm>
        <a:off x="30577" y="680600"/>
        <a:ext cx="2580581" cy="943054"/>
      </dsp:txXfrm>
    </dsp:sp>
    <dsp:sp modelId="{AAC4A684-46FD-4CDE-98D1-DA655FB62AC5}">
      <dsp:nvSpPr>
        <dsp:cNvPr id="0" name=""/>
        <dsp:cNvSpPr/>
      </dsp:nvSpPr>
      <dsp:spPr>
        <a:xfrm>
          <a:off x="2904425" y="824859"/>
          <a:ext cx="559523" cy="6545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zh-CN" altLang="en-US" sz="1600" kern="1200">
            <a:solidFill>
              <a:schemeClr val="bg1"/>
            </a:solidFill>
            <a:latin typeface="微软雅黑" panose="020B0503020204020204" pitchFamily="34" charset="-122"/>
            <a:ea typeface="微软雅黑" panose="020B0503020204020204" pitchFamily="34" charset="-122"/>
          </a:endParaRPr>
        </a:p>
      </dsp:txBody>
      <dsp:txXfrm>
        <a:off x="2904425" y="955766"/>
        <a:ext cx="391666" cy="392722"/>
      </dsp:txXfrm>
    </dsp:sp>
    <dsp:sp modelId="{793B462A-6A7B-4483-8384-9CFAC1AD262F}">
      <dsp:nvSpPr>
        <dsp:cNvPr id="0" name=""/>
        <dsp:cNvSpPr/>
      </dsp:nvSpPr>
      <dsp:spPr>
        <a:xfrm>
          <a:off x="3696204" y="651260"/>
          <a:ext cx="2639261" cy="100173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zh-CN" altLang="en-US" sz="1400" kern="1200" dirty="0">
              <a:solidFill>
                <a:schemeClr val="bg1"/>
              </a:solidFill>
              <a:latin typeface="微软雅黑" panose="020B0503020204020204" pitchFamily="34" charset="-122"/>
              <a:ea typeface="微软雅黑" panose="020B0503020204020204" pitchFamily="34" charset="-122"/>
            </a:rPr>
            <a:t>在规定时间内使用学院网上考试系统进行考试，一次考试不超过</a:t>
          </a:r>
          <a:r>
            <a:rPr lang="en-US" altLang="zh-CN" sz="1400" kern="1200" dirty="0">
              <a:solidFill>
                <a:schemeClr val="bg1"/>
              </a:solidFill>
              <a:latin typeface="微软雅黑" panose="020B0503020204020204" pitchFamily="34" charset="-122"/>
              <a:ea typeface="微软雅黑" panose="020B0503020204020204" pitchFamily="34" charset="-122"/>
            </a:rPr>
            <a:t>10</a:t>
          </a:r>
          <a:r>
            <a:rPr lang="zh-CN" altLang="en-US" sz="1400" kern="1200" dirty="0">
              <a:solidFill>
                <a:schemeClr val="bg1"/>
              </a:solidFill>
              <a:latin typeface="微软雅黑" panose="020B0503020204020204" pitchFamily="34" charset="-122"/>
              <a:ea typeface="微软雅黑" panose="020B0503020204020204" pitchFamily="34" charset="-122"/>
            </a:rPr>
            <a:t>门</a:t>
          </a:r>
        </a:p>
      </dsp:txBody>
      <dsp:txXfrm>
        <a:off x="3725544" y="680600"/>
        <a:ext cx="2580581" cy="94305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97DFAD-DEC1-461E-B692-8F3CD6DA7FFC}">
      <dsp:nvSpPr>
        <dsp:cNvPr id="0" name=""/>
        <dsp:cNvSpPr/>
      </dsp:nvSpPr>
      <dsp:spPr>
        <a:xfrm>
          <a:off x="2215" y="181778"/>
          <a:ext cx="1971429" cy="7885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zh-CN" altLang="en-US" sz="1100" kern="1200" dirty="0">
              <a:latin typeface="微软雅黑" panose="020B0503020204020204" pitchFamily="34" charset="-122"/>
              <a:ea typeface="微软雅黑" panose="020B0503020204020204" pitchFamily="34" charset="-122"/>
            </a:rPr>
            <a:t>选题</a:t>
          </a:r>
        </a:p>
      </dsp:txBody>
      <dsp:txXfrm>
        <a:off x="396501" y="181778"/>
        <a:ext cx="1182858" cy="788571"/>
      </dsp:txXfrm>
    </dsp:sp>
    <dsp:sp modelId="{0311B708-8A5A-412F-A5C0-7012450C6CB8}">
      <dsp:nvSpPr>
        <dsp:cNvPr id="0" name=""/>
        <dsp:cNvSpPr/>
      </dsp:nvSpPr>
      <dsp:spPr>
        <a:xfrm>
          <a:off x="1776502" y="181778"/>
          <a:ext cx="1971429" cy="7885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zh-CN" altLang="en-US" sz="1100" kern="1200" dirty="0">
              <a:latin typeface="微软雅黑" panose="020B0503020204020204" pitchFamily="34" charset="-122"/>
              <a:ea typeface="微软雅黑" panose="020B0503020204020204" pitchFamily="34" charset="-122"/>
            </a:rPr>
            <a:t>开题报告</a:t>
          </a:r>
          <a:r>
            <a:rPr lang="en-US" altLang="zh-CN" sz="1100" kern="1200" dirty="0">
              <a:latin typeface="微软雅黑" panose="020B0503020204020204" pitchFamily="34" charset="-122"/>
              <a:ea typeface="微软雅黑" panose="020B0503020204020204" pitchFamily="34" charset="-122"/>
            </a:rPr>
            <a:t>/</a:t>
          </a:r>
        </a:p>
        <a:p>
          <a:pPr marL="0" lvl="0" indent="0" algn="ctr" defTabSz="488950">
            <a:lnSpc>
              <a:spcPct val="90000"/>
            </a:lnSpc>
            <a:spcBef>
              <a:spcPct val="0"/>
            </a:spcBef>
            <a:spcAft>
              <a:spcPct val="35000"/>
            </a:spcAft>
            <a:buNone/>
          </a:pPr>
          <a:r>
            <a:rPr lang="zh-CN" altLang="en-US" sz="1100" kern="1200" dirty="0">
              <a:latin typeface="微软雅黑" panose="020B0503020204020204" pitchFamily="34" charset="-122"/>
              <a:ea typeface="微软雅黑" panose="020B0503020204020204" pitchFamily="34" charset="-122"/>
            </a:rPr>
            <a:t>毕业设计一阶段</a:t>
          </a:r>
        </a:p>
      </dsp:txBody>
      <dsp:txXfrm>
        <a:off x="2170788" y="181778"/>
        <a:ext cx="1182858" cy="788571"/>
      </dsp:txXfrm>
    </dsp:sp>
    <dsp:sp modelId="{892FCAB4-195D-482F-BBA0-1E285E19FEEB}">
      <dsp:nvSpPr>
        <dsp:cNvPr id="0" name=""/>
        <dsp:cNvSpPr/>
      </dsp:nvSpPr>
      <dsp:spPr>
        <a:xfrm>
          <a:off x="3550789" y="181778"/>
          <a:ext cx="1971429" cy="7885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zh-CN" altLang="en-US" sz="1100" kern="1200" dirty="0">
              <a:latin typeface="微软雅黑" panose="020B0503020204020204" pitchFamily="34" charset="-122"/>
              <a:ea typeface="微软雅黑" panose="020B0503020204020204" pitchFamily="34" charset="-122"/>
            </a:rPr>
            <a:t>初稿</a:t>
          </a:r>
          <a:r>
            <a:rPr lang="en-US" altLang="zh-CN" sz="1100" kern="1200" dirty="0">
              <a:latin typeface="微软雅黑" panose="020B0503020204020204" pitchFamily="34" charset="-122"/>
              <a:ea typeface="微软雅黑" panose="020B0503020204020204" pitchFamily="34" charset="-122"/>
            </a:rPr>
            <a:t>/</a:t>
          </a:r>
        </a:p>
        <a:p>
          <a:pPr marL="0" lvl="0" indent="0" algn="ctr" defTabSz="488950">
            <a:lnSpc>
              <a:spcPct val="90000"/>
            </a:lnSpc>
            <a:spcBef>
              <a:spcPct val="0"/>
            </a:spcBef>
            <a:spcAft>
              <a:spcPct val="35000"/>
            </a:spcAft>
            <a:buNone/>
          </a:pPr>
          <a:r>
            <a:rPr lang="zh-CN" altLang="en-US" sz="1100" kern="1200" dirty="0">
              <a:latin typeface="微软雅黑" panose="020B0503020204020204" pitchFamily="34" charset="-122"/>
              <a:ea typeface="微软雅黑" panose="020B0503020204020204" pitchFamily="34" charset="-122"/>
            </a:rPr>
            <a:t>毕业设计二阶段</a:t>
          </a:r>
        </a:p>
      </dsp:txBody>
      <dsp:txXfrm>
        <a:off x="3945075" y="181778"/>
        <a:ext cx="1182858" cy="788571"/>
      </dsp:txXfrm>
    </dsp:sp>
    <dsp:sp modelId="{54D7B161-FFB0-4408-9DE2-33BE0B370320}">
      <dsp:nvSpPr>
        <dsp:cNvPr id="0" name=""/>
        <dsp:cNvSpPr/>
      </dsp:nvSpPr>
      <dsp:spPr>
        <a:xfrm>
          <a:off x="5325075" y="181778"/>
          <a:ext cx="1971429" cy="7885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zh-CN" altLang="en-US" sz="1100" kern="1200" dirty="0">
              <a:latin typeface="微软雅黑" panose="020B0503020204020204" pitchFamily="34" charset="-122"/>
              <a:ea typeface="微软雅黑" panose="020B0503020204020204" pitchFamily="34" charset="-122"/>
            </a:rPr>
            <a:t>终稿</a:t>
          </a:r>
          <a:r>
            <a:rPr lang="en-US" altLang="zh-CN" sz="1100" kern="1200" dirty="0">
              <a:latin typeface="微软雅黑" panose="020B0503020204020204" pitchFamily="34" charset="-122"/>
              <a:ea typeface="微软雅黑" panose="020B0503020204020204" pitchFamily="34" charset="-122"/>
            </a:rPr>
            <a:t>/</a:t>
          </a:r>
        </a:p>
        <a:p>
          <a:pPr marL="0" lvl="0" indent="0" algn="ctr" defTabSz="488950">
            <a:lnSpc>
              <a:spcPct val="90000"/>
            </a:lnSpc>
            <a:spcBef>
              <a:spcPct val="0"/>
            </a:spcBef>
            <a:spcAft>
              <a:spcPct val="35000"/>
            </a:spcAft>
            <a:buNone/>
          </a:pPr>
          <a:r>
            <a:rPr lang="zh-CN" altLang="en-US" sz="1100" kern="1200" dirty="0">
              <a:latin typeface="微软雅黑" panose="020B0503020204020204" pitchFamily="34" charset="-122"/>
              <a:ea typeface="微软雅黑" panose="020B0503020204020204" pitchFamily="34" charset="-122"/>
            </a:rPr>
            <a:t>毕业设计三阶段（查重）</a:t>
          </a:r>
        </a:p>
      </dsp:txBody>
      <dsp:txXfrm>
        <a:off x="5719361" y="181778"/>
        <a:ext cx="1182858" cy="788571"/>
      </dsp:txXfrm>
    </dsp:sp>
    <dsp:sp modelId="{7DFFEF6A-9D12-438C-BF8B-0C3B9629E2B6}">
      <dsp:nvSpPr>
        <dsp:cNvPr id="0" name=""/>
        <dsp:cNvSpPr/>
      </dsp:nvSpPr>
      <dsp:spPr>
        <a:xfrm>
          <a:off x="7099362" y="181778"/>
          <a:ext cx="1971429" cy="788571"/>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4006" tIns="14669" rIns="14669" bIns="14669" numCol="1" spcCol="1270" anchor="ctr" anchorCtr="0">
          <a:noAutofit/>
        </a:bodyPr>
        <a:lstStyle/>
        <a:p>
          <a:pPr marL="0" lvl="0" indent="0" algn="ctr" defTabSz="488950">
            <a:lnSpc>
              <a:spcPct val="90000"/>
            </a:lnSpc>
            <a:spcBef>
              <a:spcPct val="0"/>
            </a:spcBef>
            <a:spcAft>
              <a:spcPct val="35000"/>
            </a:spcAft>
            <a:buNone/>
          </a:pPr>
          <a:r>
            <a:rPr lang="zh-CN" altLang="en-US" sz="1100" kern="1200" dirty="0">
              <a:latin typeface="微软雅黑" panose="020B0503020204020204" pitchFamily="34" charset="-122"/>
              <a:ea typeface="微软雅黑" panose="020B0503020204020204" pitchFamily="34" charset="-122"/>
            </a:rPr>
            <a:t>答辩（拟申请学位的学生）</a:t>
          </a:r>
        </a:p>
      </dsp:txBody>
      <dsp:txXfrm>
        <a:off x="7493648" y="181778"/>
        <a:ext cx="1182858" cy="7885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1">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vertAlign" val="mid"/>
      <dgm:param type="horzAlign" val="ctr"/>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buFont typeface="Arial" panose="020B0604020202020204" pitchFamily="34" charset="0"/>
              <a:buNone/>
              <a:defRPr sz="1200" noProof="1">
                <a:latin typeface="Calibri" panose="020F0502020204030204" pitchFamily="34" charset="0"/>
              </a:defRPr>
            </a:lvl1pPr>
          </a:lstStyle>
          <a:p>
            <a:pPr>
              <a:defRPr/>
            </a:pPr>
            <a:fld id="{23BABA2B-B340-4852-8C33-6061AD77D5F0}" type="slidenum">
              <a:rPr lang="zh-CN" altLang="en-US"/>
              <a:t>‹#›</a:t>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17C33E6-915C-4FDE-A4CE-85C751A467C0}" type="slidenum">
              <a:rPr altLang="en-US" smtClean="0">
                <a:latin typeface="Calibri" panose="020F0502020204030204" pitchFamily="34" charset="0"/>
              </a:rPr>
              <a:t>10</a:t>
            </a:fld>
            <a:endParaRPr lang="zh-CN" altLang="en-US">
              <a:latin typeface="Calibri" panose="020F0502020204030204" pitchFamily="34" charset="0"/>
            </a:endParaRPr>
          </a:p>
        </p:txBody>
      </p:sp>
    </p:spTree>
    <p:extLst>
      <p:ext uri="{BB962C8B-B14F-4D97-AF65-F5344CB8AC3E}">
        <p14:creationId xmlns:p14="http://schemas.microsoft.com/office/powerpoint/2010/main" val="155852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29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29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217C33E6-915C-4FDE-A4CE-85C751A467C0}" type="slidenum">
              <a:rPr altLang="en-US" smtClean="0">
                <a:latin typeface="Calibri" panose="020F0502020204030204" pitchFamily="34" charset="0"/>
              </a:rPr>
              <a:t>22</a:t>
            </a:fld>
            <a:endParaRPr lang="zh-CN"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9F8A01D3-52D6-42AE-9A62-521B1515CD90}" type="slidenum">
              <a:rPr lang="zh-CN" altLang="en-US" smtClean="0"/>
              <a:t>‹#›</a:t>
            </a:fld>
            <a:endParaRPr lang="zh-CN" altLang="en-US"/>
          </a:p>
        </p:txBody>
      </p:sp>
    </p:spTree>
    <p:extLst>
      <p:ext uri="{BB962C8B-B14F-4D97-AF65-F5344CB8AC3E}">
        <p14:creationId xmlns:p14="http://schemas.microsoft.com/office/powerpoint/2010/main" val="3629118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44BD9DDA-432A-4954-88BB-AE7D481DF091}" type="slidenum">
              <a:rPr lang="zh-CN" altLang="en-US" smtClean="0"/>
              <a:t>‹#›</a:t>
            </a:fld>
            <a:endParaRPr lang="zh-CN" altLang="en-US"/>
          </a:p>
        </p:txBody>
      </p:sp>
    </p:spTree>
    <p:extLst>
      <p:ext uri="{BB962C8B-B14F-4D97-AF65-F5344CB8AC3E}">
        <p14:creationId xmlns:p14="http://schemas.microsoft.com/office/powerpoint/2010/main" val="2685173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1AD56BE0-D198-4951-B270-9671A8F56559}" type="slidenum">
              <a:rPr lang="zh-CN" altLang="en-US" smtClean="0"/>
              <a:t>‹#›</a:t>
            </a:fld>
            <a:endParaRPr lang="zh-CN" altLang="en-US"/>
          </a:p>
        </p:txBody>
      </p:sp>
    </p:spTree>
    <p:extLst>
      <p:ext uri="{BB962C8B-B14F-4D97-AF65-F5344CB8AC3E}">
        <p14:creationId xmlns:p14="http://schemas.microsoft.com/office/powerpoint/2010/main" val="7573666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0155CC1A-CACF-4BFB-9533-9DC954C883E7}" type="slidenum">
              <a:rPr lang="zh-CN" altLang="en-US" smtClean="0"/>
              <a:t>‹#›</a:t>
            </a:fld>
            <a:endParaRPr lang="zh-CN" altLang="en-US"/>
          </a:p>
        </p:txBody>
      </p:sp>
    </p:spTree>
    <p:extLst>
      <p:ext uri="{BB962C8B-B14F-4D97-AF65-F5344CB8AC3E}">
        <p14:creationId xmlns:p14="http://schemas.microsoft.com/office/powerpoint/2010/main" val="24450060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67631398-505E-47EC-A3E5-3B45247D9B14}" type="slidenum">
              <a:rPr lang="zh-CN" altLang="en-US" smtClean="0"/>
              <a:t>‹#›</a:t>
            </a:fld>
            <a:endParaRPr lang="zh-CN" altLang="en-US"/>
          </a:p>
        </p:txBody>
      </p:sp>
    </p:spTree>
    <p:extLst>
      <p:ext uri="{BB962C8B-B14F-4D97-AF65-F5344CB8AC3E}">
        <p14:creationId xmlns:p14="http://schemas.microsoft.com/office/powerpoint/2010/main" val="37254815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CC37467B-2FC2-4283-9BD1-95FD2467F3B7}" type="slidenum">
              <a:rPr lang="zh-CN" altLang="en-US" smtClean="0"/>
              <a:t>‹#›</a:t>
            </a:fld>
            <a:endParaRPr lang="zh-CN" altLang="en-US"/>
          </a:p>
        </p:txBody>
      </p:sp>
    </p:spTree>
    <p:extLst>
      <p:ext uri="{BB962C8B-B14F-4D97-AF65-F5344CB8AC3E}">
        <p14:creationId xmlns:p14="http://schemas.microsoft.com/office/powerpoint/2010/main" val="503677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A4D1323B-21D2-4B18-AF3A-8B68E4187658}" type="slidenum">
              <a:rPr lang="zh-CN" altLang="en-US" smtClean="0"/>
              <a:t>‹#›</a:t>
            </a:fld>
            <a:endParaRPr lang="zh-CN" altLang="en-US"/>
          </a:p>
        </p:txBody>
      </p:sp>
    </p:spTree>
    <p:extLst>
      <p:ext uri="{BB962C8B-B14F-4D97-AF65-F5344CB8AC3E}">
        <p14:creationId xmlns:p14="http://schemas.microsoft.com/office/powerpoint/2010/main" val="40645815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pPr>
              <a:defRPr/>
            </a:pPr>
            <a:fld id="{86DBBD19-7BC4-42D9-8CBE-769050B81D66}" type="slidenum">
              <a:rPr lang="zh-CN" altLang="en-US" smtClean="0"/>
              <a:t>‹#›</a:t>
            </a:fld>
            <a:endParaRPr lang="zh-CN" altLang="en-US"/>
          </a:p>
        </p:txBody>
      </p:sp>
    </p:spTree>
    <p:extLst>
      <p:ext uri="{BB962C8B-B14F-4D97-AF65-F5344CB8AC3E}">
        <p14:creationId xmlns:p14="http://schemas.microsoft.com/office/powerpoint/2010/main" val="3098397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B79E89C1-4271-40CB-9F5C-7685E853ECD8}" type="slidenum">
              <a:rPr lang="zh-CN" altLang="en-US" smtClean="0"/>
              <a:t>‹#›</a:t>
            </a:fld>
            <a:endParaRPr lang="zh-CN" altLang="en-US"/>
          </a:p>
        </p:txBody>
      </p:sp>
    </p:spTree>
    <p:extLst>
      <p:ext uri="{BB962C8B-B14F-4D97-AF65-F5344CB8AC3E}">
        <p14:creationId xmlns:p14="http://schemas.microsoft.com/office/powerpoint/2010/main" val="313086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60AF3D1B-9FEE-434F-931D-A950AE876864}" type="slidenum">
              <a:rPr lang="zh-CN" altLang="en-US" smtClean="0"/>
              <a:t>‹#›</a:t>
            </a:fld>
            <a:endParaRPr lang="zh-CN" altLang="en-US"/>
          </a:p>
        </p:txBody>
      </p:sp>
    </p:spTree>
    <p:extLst>
      <p:ext uri="{BB962C8B-B14F-4D97-AF65-F5344CB8AC3E}">
        <p14:creationId xmlns:p14="http://schemas.microsoft.com/office/powerpoint/2010/main" val="12216770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1658E5D6-D488-48F3-B42E-845E0B5744B6}" type="slidenum">
              <a:rPr lang="zh-CN" altLang="en-US" smtClean="0"/>
              <a:t>‹#›</a:t>
            </a:fld>
            <a:endParaRPr lang="zh-CN" altLang="en-US"/>
          </a:p>
        </p:txBody>
      </p:sp>
    </p:spTree>
    <p:extLst>
      <p:ext uri="{BB962C8B-B14F-4D97-AF65-F5344CB8AC3E}">
        <p14:creationId xmlns:p14="http://schemas.microsoft.com/office/powerpoint/2010/main" val="3675232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F287634B-43D8-4E1A-84E2-5072BC29AF8E}" type="slidenum">
              <a:rPr lang="zh-CN" altLang="en-US" smtClean="0"/>
              <a:t>‹#›</a:t>
            </a:fld>
            <a:endParaRPr lang="zh-CN" altLang="en-US"/>
          </a:p>
        </p:txBody>
      </p:sp>
    </p:spTree>
    <p:extLst>
      <p:ext uri="{BB962C8B-B14F-4D97-AF65-F5344CB8AC3E}">
        <p14:creationId xmlns:p14="http://schemas.microsoft.com/office/powerpoint/2010/main" val="6223650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178766EB-F57A-44E1-A7B2-6EE93C17F1A9}" type="slidenum">
              <a:rPr lang="zh-CN" altLang="en-US" smtClean="0"/>
              <a:t>‹#›</a:t>
            </a:fld>
            <a:endParaRPr lang="zh-CN" altLang="en-US"/>
          </a:p>
        </p:txBody>
      </p:sp>
    </p:spTree>
    <p:extLst>
      <p:ext uri="{BB962C8B-B14F-4D97-AF65-F5344CB8AC3E}">
        <p14:creationId xmlns:p14="http://schemas.microsoft.com/office/powerpoint/2010/main" val="37242704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498662E2-5613-4D20-950B-C96F81D87B03}" type="slidenum">
              <a:rPr lang="zh-CN" altLang="en-US" smtClean="0"/>
              <a:t>‹#›</a:t>
            </a:fld>
            <a:endParaRPr lang="zh-CN" altLang="en-US"/>
          </a:p>
        </p:txBody>
      </p:sp>
    </p:spTree>
    <p:extLst>
      <p:ext uri="{BB962C8B-B14F-4D97-AF65-F5344CB8AC3E}">
        <p14:creationId xmlns:p14="http://schemas.microsoft.com/office/powerpoint/2010/main" val="2035757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4FA43C2A-DB4C-4BEA-BC50-CA5223E9DADD}" type="slidenum">
              <a:rPr lang="zh-CN" altLang="en-US" smtClean="0"/>
              <a:t>‹#›</a:t>
            </a:fld>
            <a:endParaRPr lang="zh-CN" altLang="en-US"/>
          </a:p>
        </p:txBody>
      </p:sp>
    </p:spTree>
    <p:extLst>
      <p:ext uri="{BB962C8B-B14F-4D97-AF65-F5344CB8AC3E}">
        <p14:creationId xmlns:p14="http://schemas.microsoft.com/office/powerpoint/2010/main" val="3623851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a:defRPr/>
            </a:pPr>
            <a:endParaRPr lang="zh-CN" altLang="en-US"/>
          </a:p>
        </p:txBody>
      </p:sp>
      <p:sp>
        <p:nvSpPr>
          <p:cNvPr id="5" name="Footer Placeholder 4"/>
          <p:cNvSpPr>
            <a:spLocks noGrp="1"/>
          </p:cNvSpPr>
          <p:nvPr>
            <p:ph type="ftr" sz="quarter" idx="11"/>
          </p:nvPr>
        </p:nvSpPr>
        <p:spPr/>
        <p:txBody>
          <a:bodyPr/>
          <a:lstStyle/>
          <a:p>
            <a:pPr>
              <a:defRPr/>
            </a:pPr>
            <a:endParaRPr lang="zh-CN" altLang="en-US"/>
          </a:p>
        </p:txBody>
      </p:sp>
      <p:sp>
        <p:nvSpPr>
          <p:cNvPr id="6" name="Slide Number Placeholder 5"/>
          <p:cNvSpPr>
            <a:spLocks noGrp="1"/>
          </p:cNvSpPr>
          <p:nvPr>
            <p:ph type="sldNum" sz="quarter" idx="12"/>
          </p:nvPr>
        </p:nvSpPr>
        <p:spPr/>
        <p:txBody>
          <a:bodyPr/>
          <a:lstStyle/>
          <a:p>
            <a:pPr>
              <a:defRPr/>
            </a:pPr>
            <a:fld id="{036A9FDF-E2B4-4B8A-A42E-C987E82B3F37}" type="slidenum">
              <a:rPr lang="zh-CN" altLang="en-US" smtClean="0"/>
              <a:t>‹#›</a:t>
            </a:fld>
            <a:endParaRPr lang="zh-CN" altLang="en-US"/>
          </a:p>
        </p:txBody>
      </p:sp>
    </p:spTree>
    <p:extLst>
      <p:ext uri="{BB962C8B-B14F-4D97-AF65-F5344CB8AC3E}">
        <p14:creationId xmlns:p14="http://schemas.microsoft.com/office/powerpoint/2010/main" val="1540054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88D1D4B2-AFBF-46FF-A40E-5BC79AF8AA30}" type="slidenum">
              <a:rPr lang="zh-CN" altLang="en-US" smtClean="0"/>
              <a:t>‹#›</a:t>
            </a:fld>
            <a:endParaRPr lang="zh-CN" altLang="en-US"/>
          </a:p>
        </p:txBody>
      </p:sp>
    </p:spTree>
    <p:extLst>
      <p:ext uri="{BB962C8B-B14F-4D97-AF65-F5344CB8AC3E}">
        <p14:creationId xmlns:p14="http://schemas.microsoft.com/office/powerpoint/2010/main" val="3126501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a:defRPr/>
            </a:pPr>
            <a:endParaRPr lang="zh-CN" altLang="en-US"/>
          </a:p>
        </p:txBody>
      </p:sp>
      <p:sp>
        <p:nvSpPr>
          <p:cNvPr id="8" name="Footer Placeholder 7"/>
          <p:cNvSpPr>
            <a:spLocks noGrp="1"/>
          </p:cNvSpPr>
          <p:nvPr>
            <p:ph type="ftr" sz="quarter" idx="11"/>
          </p:nvPr>
        </p:nvSpPr>
        <p:spPr/>
        <p:txBody>
          <a:bodyPr/>
          <a:lstStyle/>
          <a:p>
            <a:pPr>
              <a:defRPr/>
            </a:pPr>
            <a:endParaRPr lang="zh-CN" altLang="en-US"/>
          </a:p>
        </p:txBody>
      </p:sp>
      <p:sp>
        <p:nvSpPr>
          <p:cNvPr id="9" name="Slide Number Placeholder 8"/>
          <p:cNvSpPr>
            <a:spLocks noGrp="1"/>
          </p:cNvSpPr>
          <p:nvPr>
            <p:ph type="sldNum" sz="quarter" idx="12"/>
          </p:nvPr>
        </p:nvSpPr>
        <p:spPr/>
        <p:txBody>
          <a:bodyPr/>
          <a:lstStyle/>
          <a:p>
            <a:pPr>
              <a:defRPr/>
            </a:pPr>
            <a:fld id="{1DD895A3-268F-41ED-996F-8873F5429AF6}" type="slidenum">
              <a:rPr lang="zh-CN" altLang="en-US" smtClean="0"/>
              <a:t>‹#›</a:t>
            </a:fld>
            <a:endParaRPr lang="zh-CN" altLang="en-US"/>
          </a:p>
        </p:txBody>
      </p:sp>
    </p:spTree>
    <p:extLst>
      <p:ext uri="{BB962C8B-B14F-4D97-AF65-F5344CB8AC3E}">
        <p14:creationId xmlns:p14="http://schemas.microsoft.com/office/powerpoint/2010/main" val="16213322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a:defRPr/>
            </a:pPr>
            <a:endParaRPr lang="zh-CN" altLang="en-US"/>
          </a:p>
        </p:txBody>
      </p:sp>
      <p:sp>
        <p:nvSpPr>
          <p:cNvPr id="4" name="Footer Placeholder 3"/>
          <p:cNvSpPr>
            <a:spLocks noGrp="1"/>
          </p:cNvSpPr>
          <p:nvPr>
            <p:ph type="ftr" sz="quarter" idx="11"/>
          </p:nvPr>
        </p:nvSpPr>
        <p:spPr/>
        <p:txBody>
          <a:bodyPr/>
          <a:lstStyle/>
          <a:p>
            <a:pPr>
              <a:defRPr/>
            </a:pPr>
            <a:endParaRPr lang="zh-CN" altLang="en-US"/>
          </a:p>
        </p:txBody>
      </p:sp>
      <p:sp>
        <p:nvSpPr>
          <p:cNvPr id="5" name="Slide Number Placeholder 4"/>
          <p:cNvSpPr>
            <a:spLocks noGrp="1"/>
          </p:cNvSpPr>
          <p:nvPr>
            <p:ph type="sldNum" sz="quarter" idx="12"/>
          </p:nvPr>
        </p:nvSpPr>
        <p:spPr/>
        <p:txBody>
          <a:bodyPr/>
          <a:lstStyle/>
          <a:p>
            <a:pPr>
              <a:defRPr/>
            </a:pPr>
            <a:fld id="{90F35846-F0C8-4AF7-971B-87DDF6BB7364}" type="slidenum">
              <a:rPr lang="zh-CN" altLang="en-US" smtClean="0"/>
              <a:t>‹#›</a:t>
            </a:fld>
            <a:endParaRPr lang="zh-CN" altLang="en-US"/>
          </a:p>
        </p:txBody>
      </p:sp>
    </p:spTree>
    <p:extLst>
      <p:ext uri="{BB962C8B-B14F-4D97-AF65-F5344CB8AC3E}">
        <p14:creationId xmlns:p14="http://schemas.microsoft.com/office/powerpoint/2010/main" val="5520453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zh-CN" altLang="en-US"/>
          </a:p>
        </p:txBody>
      </p:sp>
      <p:sp>
        <p:nvSpPr>
          <p:cNvPr id="3" name="Footer Placeholder 2"/>
          <p:cNvSpPr>
            <a:spLocks noGrp="1"/>
          </p:cNvSpPr>
          <p:nvPr>
            <p:ph type="ftr" sz="quarter" idx="11"/>
          </p:nvPr>
        </p:nvSpPr>
        <p:spPr/>
        <p:txBody>
          <a:bodyPr/>
          <a:lstStyle/>
          <a:p>
            <a:pPr>
              <a:defRPr/>
            </a:pPr>
            <a:endParaRPr lang="zh-CN" altLang="en-US"/>
          </a:p>
        </p:txBody>
      </p:sp>
      <p:sp>
        <p:nvSpPr>
          <p:cNvPr id="4" name="Slide Number Placeholder 3"/>
          <p:cNvSpPr>
            <a:spLocks noGrp="1"/>
          </p:cNvSpPr>
          <p:nvPr>
            <p:ph type="sldNum" sz="quarter" idx="12"/>
          </p:nvPr>
        </p:nvSpPr>
        <p:spPr/>
        <p:txBody>
          <a:bodyPr/>
          <a:lstStyle/>
          <a:p>
            <a:pPr>
              <a:defRPr/>
            </a:pPr>
            <a:fld id="{2EBBCDA1-5145-4274-8C52-4FCE5F047C6D}" type="slidenum">
              <a:rPr lang="zh-CN" altLang="en-US" smtClean="0"/>
              <a:t>‹#›</a:t>
            </a:fld>
            <a:endParaRPr lang="zh-CN" altLang="en-US"/>
          </a:p>
        </p:txBody>
      </p:sp>
    </p:spTree>
    <p:extLst>
      <p:ext uri="{BB962C8B-B14F-4D97-AF65-F5344CB8AC3E}">
        <p14:creationId xmlns:p14="http://schemas.microsoft.com/office/powerpoint/2010/main" val="3814933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78D3D233-30E4-41CA-AABA-1F8D2B146D18}" type="slidenum">
              <a:rPr lang="zh-CN" altLang="en-US" smtClean="0"/>
              <a:t>‹#›</a:t>
            </a:fld>
            <a:endParaRPr lang="zh-CN" altLang="en-US"/>
          </a:p>
        </p:txBody>
      </p:sp>
    </p:spTree>
    <p:extLst>
      <p:ext uri="{BB962C8B-B14F-4D97-AF65-F5344CB8AC3E}">
        <p14:creationId xmlns:p14="http://schemas.microsoft.com/office/powerpoint/2010/main" val="2471051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pPr>
              <a:defRPr/>
            </a:pPr>
            <a:endParaRPr lang="zh-CN" altLang="en-US"/>
          </a:p>
        </p:txBody>
      </p:sp>
      <p:sp>
        <p:nvSpPr>
          <p:cNvPr id="6" name="Footer Placeholder 5"/>
          <p:cNvSpPr>
            <a:spLocks noGrp="1"/>
          </p:cNvSpPr>
          <p:nvPr>
            <p:ph type="ftr" sz="quarter" idx="11"/>
          </p:nvPr>
        </p:nvSpPr>
        <p:spPr/>
        <p:txBody>
          <a:bodyPr/>
          <a:lstStyle/>
          <a:p>
            <a:pPr>
              <a:defRPr/>
            </a:pPr>
            <a:endParaRPr lang="zh-CN" altLang="en-US"/>
          </a:p>
        </p:txBody>
      </p:sp>
      <p:sp>
        <p:nvSpPr>
          <p:cNvPr id="7" name="Slide Number Placeholder 6"/>
          <p:cNvSpPr>
            <a:spLocks noGrp="1"/>
          </p:cNvSpPr>
          <p:nvPr>
            <p:ph type="sldNum" sz="quarter" idx="12"/>
          </p:nvPr>
        </p:nvSpPr>
        <p:spPr/>
        <p:txBody>
          <a:bodyPr/>
          <a:lstStyle/>
          <a:p>
            <a:pPr>
              <a:defRPr/>
            </a:pPr>
            <a:fld id="{16A74A01-7F2E-4731-9D0B-59B1D3BE7DB8}" type="slidenum">
              <a:rPr lang="zh-CN" altLang="en-US" smtClean="0"/>
              <a:t>‹#›</a:t>
            </a:fld>
            <a:endParaRPr lang="zh-CN" altLang="en-US"/>
          </a:p>
        </p:txBody>
      </p:sp>
    </p:spTree>
    <p:extLst>
      <p:ext uri="{BB962C8B-B14F-4D97-AF65-F5344CB8AC3E}">
        <p14:creationId xmlns:p14="http://schemas.microsoft.com/office/powerpoint/2010/main" val="248710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AD56BE0-D198-4951-B270-9671A8F56559}" type="slidenum">
              <a:rPr lang="zh-CN" altLang="en-US" smtClean="0"/>
              <a:t>‹#›</a:t>
            </a:fld>
            <a:endParaRPr lang="zh-CN" altLang="en-US"/>
          </a:p>
        </p:txBody>
      </p:sp>
    </p:spTree>
    <p:extLst>
      <p:ext uri="{BB962C8B-B14F-4D97-AF65-F5344CB8AC3E}">
        <p14:creationId xmlns:p14="http://schemas.microsoft.com/office/powerpoint/2010/main" val="27895712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FA43C2A-DB4C-4BEA-BC50-CA5223E9DADD}" type="slidenum">
              <a:rPr lang="zh-CN" altLang="en-US" smtClean="0"/>
              <a:t>‹#›</a:t>
            </a:fld>
            <a:endParaRPr lang="zh-CN" altLang="en-US"/>
          </a:p>
        </p:txBody>
      </p:sp>
    </p:spTree>
    <p:extLst>
      <p:ext uri="{BB962C8B-B14F-4D97-AF65-F5344CB8AC3E}">
        <p14:creationId xmlns:p14="http://schemas.microsoft.com/office/powerpoint/2010/main" val="23756431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hyperlink" Target="http://www.5any.com/"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标题 1"/>
          <p:cNvSpPr>
            <a:spLocks noGrp="1" noChangeArrowheads="1"/>
          </p:cNvSpPr>
          <p:nvPr>
            <p:ph type="ctrTitle"/>
          </p:nvPr>
        </p:nvSpPr>
        <p:spPr>
          <a:xfrm>
            <a:off x="2280222" y="1"/>
            <a:ext cx="7416179" cy="1340768"/>
          </a:xfrm>
        </p:spPr>
        <p:txBody>
          <a:bodyPr/>
          <a:lstStyle/>
          <a:p>
            <a:pPr eaLnBrk="1" hangingPunct="1"/>
            <a:r>
              <a:rPr lang="zh-CN" altLang="en-US" sz="3200" b="1" dirty="0">
                <a:solidFill>
                  <a:schemeClr val="bg1"/>
                </a:solidFill>
                <a:latin typeface="幼圆" panose="02010509060101010101" pitchFamily="49" charset="-122"/>
                <a:ea typeface="幼圆" panose="02010509060101010101" pitchFamily="49" charset="-122"/>
              </a:rPr>
              <a:t>重庆大学网络教育学院</a:t>
            </a:r>
          </a:p>
        </p:txBody>
      </p:sp>
      <p:sp>
        <p:nvSpPr>
          <p:cNvPr id="4099" name="副标题 2"/>
          <p:cNvSpPr>
            <a:spLocks noGrp="1" noChangeArrowheads="1"/>
          </p:cNvSpPr>
          <p:nvPr>
            <p:ph type="subTitle" idx="1"/>
          </p:nvPr>
        </p:nvSpPr>
        <p:spPr>
          <a:xfrm>
            <a:off x="2935560" y="1412777"/>
            <a:ext cx="6400800" cy="1224607"/>
          </a:xfrm>
        </p:spPr>
        <p:txBody>
          <a:bodyPr/>
          <a:lstStyle/>
          <a:p>
            <a:pPr eaLnBrk="1" hangingPunct="1"/>
            <a:r>
              <a:rPr lang="zh-CN" altLang="en-US" sz="6600" dirty="0">
                <a:solidFill>
                  <a:schemeClr val="bg1"/>
                </a:solidFill>
                <a:latin typeface="华文琥珀" panose="02010800040101010101" pitchFamily="2" charset="-122"/>
                <a:ea typeface="华文琥珀" panose="02010800040101010101" pitchFamily="2" charset="-122"/>
              </a:rPr>
              <a:t>新生入学指导</a:t>
            </a:r>
            <a:endParaRPr lang="en-US" altLang="zh-CN" sz="6600" dirty="0">
              <a:solidFill>
                <a:schemeClr val="bg1"/>
              </a:solidFill>
              <a:latin typeface="华文琥珀" panose="02010800040101010101" pitchFamily="2" charset="-122"/>
              <a:ea typeface="华文琥珀" panose="0201080004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9416" y="483617"/>
            <a:ext cx="8229600" cy="850900"/>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课程成绩构成</a:t>
            </a:r>
          </a:p>
        </p:txBody>
      </p:sp>
      <p:graphicFrame>
        <p:nvGraphicFramePr>
          <p:cNvPr id="4" name="图示 3">
            <a:extLst>
              <a:ext uri="{FF2B5EF4-FFF2-40B4-BE49-F238E27FC236}">
                <a16:creationId xmlns:a16="http://schemas.microsoft.com/office/drawing/2014/main" id="{B717AFA6-BA40-4153-9045-7A519BE2FFF1}"/>
              </a:ext>
            </a:extLst>
          </p:cNvPr>
          <p:cNvGraphicFramePr/>
          <p:nvPr>
            <p:extLst>
              <p:ext uri="{D42A27DB-BD31-4B8C-83A1-F6EECF244321}">
                <p14:modId xmlns:p14="http://schemas.microsoft.com/office/powerpoint/2010/main" val="470643464"/>
              </p:ext>
            </p:extLst>
          </p:nvPr>
        </p:nvGraphicFramePr>
        <p:xfrm>
          <a:off x="1703512" y="1397000"/>
          <a:ext cx="6096000"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流程图: 可选过程 4">
            <a:extLst>
              <a:ext uri="{FF2B5EF4-FFF2-40B4-BE49-F238E27FC236}">
                <a16:creationId xmlns:a16="http://schemas.microsoft.com/office/drawing/2014/main" id="{A74D304E-BC8F-41F1-B55A-58096B086053}"/>
              </a:ext>
            </a:extLst>
          </p:cNvPr>
          <p:cNvSpPr/>
          <p:nvPr/>
        </p:nvSpPr>
        <p:spPr>
          <a:xfrm>
            <a:off x="7896200" y="1556792"/>
            <a:ext cx="2160240" cy="1008112"/>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观看课件、直播教学、课程论坛</a:t>
            </a:r>
          </a:p>
        </p:txBody>
      </p:sp>
      <p:sp>
        <p:nvSpPr>
          <p:cNvPr id="7" name="流程图: 可选过程 6">
            <a:extLst>
              <a:ext uri="{FF2B5EF4-FFF2-40B4-BE49-F238E27FC236}">
                <a16:creationId xmlns:a16="http://schemas.microsoft.com/office/drawing/2014/main" id="{9B74EC94-35A1-41F0-8E62-C10F3D601D0C}"/>
              </a:ext>
            </a:extLst>
          </p:cNvPr>
          <p:cNvSpPr/>
          <p:nvPr/>
        </p:nvSpPr>
        <p:spPr>
          <a:xfrm>
            <a:off x="7896200" y="2997299"/>
            <a:ext cx="2160240" cy="1008112"/>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套作业题</a:t>
            </a:r>
          </a:p>
        </p:txBody>
      </p:sp>
      <p:sp>
        <p:nvSpPr>
          <p:cNvPr id="8" name="流程图: 可选过程 7">
            <a:extLst>
              <a:ext uri="{FF2B5EF4-FFF2-40B4-BE49-F238E27FC236}">
                <a16:creationId xmlns:a16="http://schemas.microsoft.com/office/drawing/2014/main" id="{1C763E27-4DF5-47EF-A0DA-E2ECB79BD84E}"/>
              </a:ext>
            </a:extLst>
          </p:cNvPr>
          <p:cNvSpPr/>
          <p:nvPr/>
        </p:nvSpPr>
        <p:spPr>
          <a:xfrm>
            <a:off x="7890140" y="4509120"/>
            <a:ext cx="2238308" cy="1008112"/>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现场考试</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网上考试</a:t>
            </a:r>
          </a:p>
        </p:txBody>
      </p:sp>
      <p:sp>
        <p:nvSpPr>
          <p:cNvPr id="11" name="箭头: 右 10">
            <a:extLst>
              <a:ext uri="{FF2B5EF4-FFF2-40B4-BE49-F238E27FC236}">
                <a16:creationId xmlns:a16="http://schemas.microsoft.com/office/drawing/2014/main" id="{04943A79-9F39-480B-8386-F008F6E975F6}"/>
              </a:ext>
            </a:extLst>
          </p:cNvPr>
          <p:cNvSpPr/>
          <p:nvPr/>
        </p:nvSpPr>
        <p:spPr>
          <a:xfrm>
            <a:off x="7392144" y="206084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箭头: 右 11">
            <a:extLst>
              <a:ext uri="{FF2B5EF4-FFF2-40B4-BE49-F238E27FC236}">
                <a16:creationId xmlns:a16="http://schemas.microsoft.com/office/drawing/2014/main" id="{6A82BE52-8914-4A59-94C9-164C01D14316}"/>
              </a:ext>
            </a:extLst>
          </p:cNvPr>
          <p:cNvSpPr/>
          <p:nvPr/>
        </p:nvSpPr>
        <p:spPr>
          <a:xfrm>
            <a:off x="7392144" y="3501008"/>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箭头: 右 12">
            <a:extLst>
              <a:ext uri="{FF2B5EF4-FFF2-40B4-BE49-F238E27FC236}">
                <a16:creationId xmlns:a16="http://schemas.microsoft.com/office/drawing/2014/main" id="{41D6B627-CBC4-4591-903A-C0D74E572CB4}"/>
              </a:ext>
            </a:extLst>
          </p:cNvPr>
          <p:cNvSpPr/>
          <p:nvPr/>
        </p:nvSpPr>
        <p:spPr>
          <a:xfrm>
            <a:off x="7404086" y="4910364"/>
            <a:ext cx="360040" cy="144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FADE42AB-ECF0-4E45-89C1-C1888C43A120}"/>
              </a:ext>
            </a:extLst>
          </p:cNvPr>
          <p:cNvSpPr/>
          <p:nvPr/>
        </p:nvSpPr>
        <p:spPr>
          <a:xfrm>
            <a:off x="5591945" y="2367674"/>
            <a:ext cx="588623" cy="923330"/>
          </a:xfrm>
          <a:prstGeom prst="rect">
            <a:avLst/>
          </a:prstGeom>
        </p:spPr>
        <p:txBody>
          <a:bodyPr wrap="none">
            <a:spAutoFit/>
          </a:bodyPr>
          <a:lstStyle/>
          <a:p>
            <a:r>
              <a:rPr lang="en-US" altLang="zh-CN" sz="5400" dirty="0">
                <a:solidFill>
                  <a:srgbClr val="FF5050"/>
                </a:solidFill>
              </a:rPr>
              <a:t>+</a:t>
            </a:r>
            <a:endParaRPr lang="zh-CN" altLang="en-US" sz="5400" dirty="0">
              <a:solidFill>
                <a:srgbClr val="FF5050"/>
              </a:solidFill>
            </a:endParaRPr>
          </a:p>
        </p:txBody>
      </p:sp>
      <p:sp>
        <p:nvSpPr>
          <p:cNvPr id="3" name="矩形 2">
            <a:extLst>
              <a:ext uri="{FF2B5EF4-FFF2-40B4-BE49-F238E27FC236}">
                <a16:creationId xmlns:a16="http://schemas.microsoft.com/office/drawing/2014/main" id="{70FFF989-C3CE-4486-853A-4583A8F04DEE}"/>
              </a:ext>
            </a:extLst>
          </p:cNvPr>
          <p:cNvSpPr/>
          <p:nvPr/>
        </p:nvSpPr>
        <p:spPr>
          <a:xfrm>
            <a:off x="2382593" y="5949628"/>
            <a:ext cx="7404591" cy="523220"/>
          </a:xfrm>
          <a:prstGeom prst="rect">
            <a:avLst/>
          </a:prstGeom>
          <a:noFill/>
        </p:spPr>
        <p:txBody>
          <a:bodyPr wrap="none" lIns="91440" tIns="45720" rIns="91440" bIns="45720">
            <a:spAutoFit/>
          </a:bodyPr>
          <a:lstStyle/>
          <a:p>
            <a:pPr algn="ctr"/>
            <a:r>
              <a:rPr lang="zh-CN" altLang="en-US" sz="2800" b="1" dirty="0">
                <a:ln w="22225">
                  <a:solidFill>
                    <a:schemeClr val="accent2"/>
                  </a:solidFill>
                  <a:prstDash val="solid"/>
                </a:ln>
                <a:solidFill>
                  <a:schemeClr val="accent2">
                    <a:lumMod val="40000"/>
                    <a:lumOff val="60000"/>
                  </a:schemeClr>
                </a:solidFill>
                <a:latin typeface="+mn-ea"/>
                <a:ea typeface="+mn-ea"/>
              </a:rPr>
              <a:t>课程总成绩</a:t>
            </a:r>
            <a:r>
              <a:rPr lang="en-US" altLang="zh-CN" sz="2800" b="1" dirty="0">
                <a:ln w="22225">
                  <a:solidFill>
                    <a:schemeClr val="accent2"/>
                  </a:solidFill>
                  <a:prstDash val="solid"/>
                </a:ln>
                <a:solidFill>
                  <a:schemeClr val="accent2">
                    <a:lumMod val="40000"/>
                    <a:lumOff val="60000"/>
                  </a:schemeClr>
                </a:solidFill>
                <a:latin typeface="+mn-ea"/>
                <a:ea typeface="+mn-ea"/>
              </a:rPr>
              <a:t>60</a:t>
            </a:r>
            <a:r>
              <a:rPr lang="zh-CN" altLang="en-US" sz="2800" b="1" dirty="0">
                <a:ln w="22225">
                  <a:solidFill>
                    <a:schemeClr val="accent2"/>
                  </a:solidFill>
                  <a:prstDash val="solid"/>
                </a:ln>
                <a:solidFill>
                  <a:schemeClr val="accent2">
                    <a:lumMod val="40000"/>
                    <a:lumOff val="60000"/>
                  </a:schemeClr>
                </a:solidFill>
                <a:latin typeface="+mn-ea"/>
                <a:ea typeface="+mn-ea"/>
              </a:rPr>
              <a:t>分及格，即可取得该门课程学分</a:t>
            </a:r>
          </a:p>
        </p:txBody>
      </p:sp>
      <p:sp>
        <p:nvSpPr>
          <p:cNvPr id="15" name="矩形 14">
            <a:extLst>
              <a:ext uri="{FF2B5EF4-FFF2-40B4-BE49-F238E27FC236}">
                <a16:creationId xmlns:a16="http://schemas.microsoft.com/office/drawing/2014/main" id="{FC694BB6-33F2-4E5A-AD28-759599AE79BE}"/>
              </a:ext>
            </a:extLst>
          </p:cNvPr>
          <p:cNvSpPr/>
          <p:nvPr/>
        </p:nvSpPr>
        <p:spPr>
          <a:xfrm>
            <a:off x="5591945" y="3827512"/>
            <a:ext cx="588623" cy="923330"/>
          </a:xfrm>
          <a:prstGeom prst="rect">
            <a:avLst/>
          </a:prstGeom>
        </p:spPr>
        <p:txBody>
          <a:bodyPr wrap="none">
            <a:spAutoFit/>
          </a:bodyPr>
          <a:lstStyle/>
          <a:p>
            <a:r>
              <a:rPr lang="en-US" altLang="zh-CN" sz="5400" dirty="0">
                <a:solidFill>
                  <a:srgbClr val="FF5050"/>
                </a:solidFill>
              </a:rPr>
              <a:t>+</a:t>
            </a:r>
            <a:endParaRPr lang="zh-CN" altLang="en-US" sz="5400" dirty="0">
              <a:solidFill>
                <a:srgbClr val="FF5050"/>
              </a:solidFill>
            </a:endParaRPr>
          </a:p>
        </p:txBody>
      </p:sp>
    </p:spTree>
    <p:extLst>
      <p:ext uri="{BB962C8B-B14F-4D97-AF65-F5344CB8AC3E}">
        <p14:creationId xmlns:p14="http://schemas.microsoft.com/office/powerpoint/2010/main" val="198421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911424" y="1419348"/>
            <a:ext cx="9721080" cy="4961980"/>
          </a:xfrm>
        </p:spPr>
        <p:txBody>
          <a:bodyPr rtlCol="0">
            <a:noAutofit/>
          </a:bodyPr>
          <a:lstStyle/>
          <a:p>
            <a:pPr>
              <a:lnSpc>
                <a:spcPct val="150000"/>
              </a:lnSpc>
              <a:defRPr/>
            </a:pPr>
            <a:r>
              <a:rPr lang="zh-CN" altLang="zh-CN" sz="2800" dirty="0">
                <a:solidFill>
                  <a:schemeClr val="tx1">
                    <a:lumMod val="65000"/>
                    <a:lumOff val="35000"/>
                  </a:schemeClr>
                </a:solidFill>
                <a:latin typeface="微软雅黑" panose="020B0503020204020204" pitchFamily="34" charset="-122"/>
                <a:ea typeface="微软雅黑" panose="020B0503020204020204" pitchFamily="34" charset="-122"/>
              </a:rPr>
              <a:t>视频学习</a:t>
            </a: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65000"/>
                    <a:lumOff val="35000"/>
                  </a:schemeClr>
                </a:solidFill>
                <a:latin typeface="微软雅黑" panose="020B0503020204020204" pitchFamily="34" charset="-122"/>
                <a:ea typeface="微软雅黑" panose="020B0503020204020204" pitchFamily="34" charset="-122"/>
              </a:rPr>
              <a:t>每学习完成</a:t>
            </a: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65000"/>
                    <a:lumOff val="35000"/>
                  </a:schemeClr>
                </a:solidFill>
                <a:latin typeface="微软雅黑" panose="020B0503020204020204" pitchFamily="34" charset="-122"/>
                <a:ea typeface="微软雅黑" panose="020B0503020204020204" pitchFamily="34" charset="-122"/>
              </a:rPr>
              <a:t>个不同视频</a:t>
            </a: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讲解</a:t>
            </a:r>
            <a:r>
              <a:rPr lang="zh-CN" altLang="zh-CN" sz="2800" dirty="0">
                <a:solidFill>
                  <a:schemeClr val="tx1">
                    <a:lumMod val="65000"/>
                    <a:lumOff val="35000"/>
                  </a:schemeClr>
                </a:solidFill>
                <a:latin typeface="微软雅黑" panose="020B0503020204020204" pitchFamily="34" charset="-122"/>
                <a:ea typeface="微软雅黑" panose="020B0503020204020204" pitchFamily="34" charset="-122"/>
              </a:rPr>
              <a:t>可获得</a:t>
            </a: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0.5</a:t>
            </a:r>
            <a:r>
              <a:rPr lang="zh-CN" altLang="zh-CN" sz="2800" dirty="0">
                <a:solidFill>
                  <a:schemeClr val="tx1">
                    <a:lumMod val="65000"/>
                    <a:lumOff val="35000"/>
                  </a:schemeClr>
                </a:solidFill>
                <a:latin typeface="微软雅黑" panose="020B0503020204020204" pitchFamily="34" charset="-122"/>
                <a:ea typeface="微软雅黑" panose="020B0503020204020204" pitchFamily="34" charset="-122"/>
              </a:rPr>
              <a:t>分</a:t>
            </a:r>
            <a:endPar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文本</a:t>
            </a:r>
            <a:r>
              <a:rPr lang="zh-CN" altLang="zh-CN" sz="2800" dirty="0">
                <a:solidFill>
                  <a:schemeClr val="tx1">
                    <a:lumMod val="65000"/>
                    <a:lumOff val="35000"/>
                  </a:schemeClr>
                </a:solidFill>
                <a:latin typeface="微软雅黑" panose="020B0503020204020204" pitchFamily="34" charset="-122"/>
                <a:ea typeface="微软雅黑" panose="020B0503020204020204" pitchFamily="34" charset="-122"/>
              </a:rPr>
              <a:t>学习</a:t>
            </a: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2800" dirty="0">
                <a:solidFill>
                  <a:schemeClr val="tx1">
                    <a:lumMod val="65000"/>
                    <a:lumOff val="35000"/>
                  </a:schemeClr>
                </a:solidFill>
                <a:latin typeface="微软雅黑" panose="020B0503020204020204" pitchFamily="34" charset="-122"/>
                <a:ea typeface="微软雅黑" panose="020B0503020204020204" pitchFamily="34" charset="-122"/>
              </a:rPr>
              <a:t>打开</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文本讲解页面学习</a:t>
            </a: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分钟</a:t>
            </a:r>
            <a:r>
              <a:rPr lang="zh-CN" altLang="zh-CN" sz="2800" dirty="0">
                <a:solidFill>
                  <a:schemeClr val="tx1">
                    <a:lumMod val="65000"/>
                    <a:lumOff val="35000"/>
                  </a:schemeClr>
                </a:solidFill>
                <a:latin typeface="微软雅黑" panose="020B0503020204020204" pitchFamily="34" charset="-122"/>
                <a:ea typeface="微软雅黑" panose="020B0503020204020204" pitchFamily="34" charset="-122"/>
              </a:rPr>
              <a:t>视为学习完成，</a:t>
            </a: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   </a:t>
            </a:r>
          </a:p>
          <a:p>
            <a:pPr marL="0" indent="0" eaLnBrk="1" fontAlgn="auto" hangingPunct="1">
              <a:lnSpc>
                <a:spcPct val="150000"/>
              </a:lnSpc>
              <a:spcAft>
                <a:spcPts val="0"/>
              </a:spcAft>
              <a:buNone/>
              <a:defRPr/>
            </a:pP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zh-CN" sz="2800" dirty="0">
                <a:solidFill>
                  <a:schemeClr val="tx1">
                    <a:lumMod val="65000"/>
                    <a:lumOff val="35000"/>
                  </a:schemeClr>
                </a:solidFill>
                <a:latin typeface="微软雅黑" panose="020B0503020204020204" pitchFamily="34" charset="-122"/>
                <a:ea typeface="微软雅黑" panose="020B0503020204020204" pitchFamily="34" charset="-122"/>
              </a:rPr>
              <a:t>每学习完成</a:t>
            </a: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zh-CN" sz="2800" dirty="0">
                <a:solidFill>
                  <a:schemeClr val="tx1">
                    <a:lumMod val="65000"/>
                    <a:lumOff val="35000"/>
                  </a:schemeClr>
                </a:solidFill>
                <a:latin typeface="微软雅黑" panose="020B0503020204020204" pitchFamily="34" charset="-122"/>
                <a:ea typeface="微软雅黑" panose="020B0503020204020204" pitchFamily="34" charset="-122"/>
              </a:rPr>
              <a:t>个不同</a:t>
            </a:r>
            <a:r>
              <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rPr>
              <a:t>页面</a:t>
            </a:r>
            <a:r>
              <a:rPr lang="zh-CN" altLang="zh-CN" sz="2800" dirty="0">
                <a:solidFill>
                  <a:schemeClr val="tx1">
                    <a:lumMod val="65000"/>
                    <a:lumOff val="35000"/>
                  </a:schemeClr>
                </a:solidFill>
                <a:latin typeface="微软雅黑" panose="020B0503020204020204" pitchFamily="34" charset="-122"/>
                <a:ea typeface="微软雅黑" panose="020B0503020204020204" pitchFamily="34" charset="-122"/>
              </a:rPr>
              <a:t>可获得</a:t>
            </a:r>
            <a:r>
              <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zh-CN" sz="2800" dirty="0">
                <a:solidFill>
                  <a:schemeClr val="tx1">
                    <a:lumMod val="65000"/>
                    <a:lumOff val="35000"/>
                  </a:schemeClr>
                </a:solidFill>
                <a:latin typeface="微软雅黑" panose="020B0503020204020204" pitchFamily="34" charset="-122"/>
                <a:ea typeface="微软雅黑" panose="020B0503020204020204" pitchFamily="34" charset="-122"/>
              </a:rPr>
              <a:t>分</a:t>
            </a:r>
            <a:endParaRPr lang="en-US" altLang="zh-CN"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学习过程</a:t>
            </a:r>
            <a:r>
              <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观看课件</a:t>
            </a:r>
          </a:p>
        </p:txBody>
      </p:sp>
    </p:spTree>
    <p:extLst>
      <p:ext uri="{BB962C8B-B14F-4D97-AF65-F5344CB8AC3E}">
        <p14:creationId xmlns:p14="http://schemas.microsoft.com/office/powerpoint/2010/main" val="989075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学习过程</a:t>
            </a:r>
            <a:r>
              <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观看课件操作路径</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361" y="1794114"/>
            <a:ext cx="4752528" cy="4607734"/>
          </a:xfrm>
          <a:prstGeom prst="rect">
            <a:avLst/>
          </a:prstGeom>
        </p:spPr>
      </p:pic>
      <p:pic>
        <p:nvPicPr>
          <p:cNvPr id="7" name="图片 6">
            <a:extLst>
              <a:ext uri="{FF2B5EF4-FFF2-40B4-BE49-F238E27FC236}">
                <a16:creationId xmlns:a16="http://schemas.microsoft.com/office/drawing/2014/main" id="{DCA81B23-A7E4-4E12-8847-29963FAA13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7969" y="1783470"/>
            <a:ext cx="5545832" cy="4618377"/>
          </a:xfrm>
          <a:prstGeom prst="rect">
            <a:avLst/>
          </a:prstGeom>
        </p:spPr>
      </p:pic>
      <p:sp>
        <p:nvSpPr>
          <p:cNvPr id="9" name="内容占位符 2">
            <a:extLst>
              <a:ext uri="{FF2B5EF4-FFF2-40B4-BE49-F238E27FC236}">
                <a16:creationId xmlns:a16="http://schemas.microsoft.com/office/drawing/2014/main" id="{A1BD46DE-44DC-44CB-8AEC-26105E01B3A8}"/>
              </a:ext>
            </a:extLst>
          </p:cNvPr>
          <p:cNvSpPr>
            <a:spLocks noGrp="1"/>
          </p:cNvSpPr>
          <p:nvPr>
            <p:ph idx="1"/>
          </p:nvPr>
        </p:nvSpPr>
        <p:spPr>
          <a:xfrm>
            <a:off x="838200" y="1124744"/>
            <a:ext cx="9793088" cy="792088"/>
          </a:xfrm>
        </p:spPr>
        <p:txBody>
          <a:bodyPr rtlCol="0">
            <a:normAutofit fontScale="92500"/>
          </a:bodyPr>
          <a:lstStyle/>
          <a:p>
            <a:pPr>
              <a:lnSpc>
                <a:spcPct val="150000"/>
              </a:lnSpc>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点击教室主界面上的“课程”按钮进入，再点击“开始学习”即可进入课件</a:t>
            </a:r>
          </a:p>
        </p:txBody>
      </p:sp>
    </p:spTree>
    <p:extLst>
      <p:ext uri="{BB962C8B-B14F-4D97-AF65-F5344CB8AC3E}">
        <p14:creationId xmlns:p14="http://schemas.microsoft.com/office/powerpoint/2010/main" val="3110776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学习过程</a:t>
            </a:r>
            <a:r>
              <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观看课件操作路径</a:t>
            </a: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7369" y="2060847"/>
            <a:ext cx="4968552" cy="4516845"/>
          </a:xfrm>
          <a:prstGeom prst="rect">
            <a:avLst/>
          </a:prstGeom>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63951" y="2060846"/>
            <a:ext cx="6120679" cy="4392489"/>
          </a:xfrm>
          <a:prstGeom prst="rect">
            <a:avLst/>
          </a:prstGeom>
        </p:spPr>
      </p:pic>
      <p:sp>
        <p:nvSpPr>
          <p:cNvPr id="9" name="内容占位符 2">
            <a:extLst>
              <a:ext uri="{FF2B5EF4-FFF2-40B4-BE49-F238E27FC236}">
                <a16:creationId xmlns:a16="http://schemas.microsoft.com/office/drawing/2014/main" id="{890C7058-8683-44F0-89D8-A5BC2A24F83C}"/>
              </a:ext>
            </a:extLst>
          </p:cNvPr>
          <p:cNvSpPr>
            <a:spLocks noGrp="1"/>
          </p:cNvSpPr>
          <p:nvPr>
            <p:ph idx="1"/>
          </p:nvPr>
        </p:nvSpPr>
        <p:spPr>
          <a:xfrm>
            <a:off x="838200" y="1124744"/>
            <a:ext cx="10226352" cy="792088"/>
          </a:xfrm>
        </p:spPr>
        <p:txBody>
          <a:bodyPr rtlCol="0">
            <a:normAutofit/>
          </a:bodyPr>
          <a:lstStyle/>
          <a:p>
            <a:pPr>
              <a:lnSpc>
                <a:spcPct val="150000"/>
              </a:lnSpc>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点击课程目录里各章节后面的按钮，即可进入对应的文本讲解或视频讲解</a:t>
            </a:r>
          </a:p>
        </p:txBody>
      </p:sp>
    </p:spTree>
    <p:extLst>
      <p:ext uri="{BB962C8B-B14F-4D97-AF65-F5344CB8AC3E}">
        <p14:creationId xmlns:p14="http://schemas.microsoft.com/office/powerpoint/2010/main" val="13825388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911424" y="3217552"/>
            <a:ext cx="9649072" cy="2381549"/>
          </a:xfrm>
          <a:prstGeom prst="rect">
            <a:avLst/>
          </a:prstGeom>
          <a:noFill/>
        </p:spPr>
        <p:txBody>
          <a:bodyPr wrap="square" rtlCol="0">
            <a:spAutoFit/>
          </a:bodyPr>
          <a:lstStyle/>
          <a:p>
            <a:pPr marL="285750" indent="-285750" eaLnBrk="1" fontAlgn="auto" hangingPunct="1">
              <a:lnSpc>
                <a:spcPct val="160000"/>
              </a:lnSpc>
              <a:spcAft>
                <a:spcPts val="0"/>
              </a:spcAft>
              <a:buFont typeface="Arial" panose="020B0604020202020204" pitchFamily="34" charset="0"/>
              <a:buChar char="•"/>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直播教学</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：直播教学是老师通过语音和</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PPT</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板书形式对课程重点、难点的在线讲解，学生可以根据学院公告通知的时间参加相应课程的直播教学，并与教师实时互动。参加直播教学（包括观看录制），每参加一次且时长超过 </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30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分钟，可得 </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1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分 。</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学习过程</a:t>
            </a:r>
            <a:r>
              <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课程论坛、直播教学</a:t>
            </a:r>
          </a:p>
        </p:txBody>
      </p:sp>
      <p:sp>
        <p:nvSpPr>
          <p:cNvPr id="3" name="内容占位符 2"/>
          <p:cNvSpPr>
            <a:spLocks noGrp="1"/>
          </p:cNvSpPr>
          <p:nvPr>
            <p:ph idx="1"/>
          </p:nvPr>
        </p:nvSpPr>
        <p:spPr>
          <a:xfrm>
            <a:off x="911424" y="1417352"/>
            <a:ext cx="9649072" cy="1872208"/>
          </a:xfrm>
        </p:spPr>
        <p:txBody>
          <a:bodyPr rtlCol="0">
            <a:noAutofit/>
          </a:bodyPr>
          <a:lstStyle/>
          <a:p>
            <a:pPr eaLnBrk="1" fontAlgn="auto" hangingPunct="1">
              <a:lnSpc>
                <a:spcPct val="160000"/>
              </a:lnSpc>
              <a:spcAft>
                <a:spcPts val="0"/>
              </a:spcAft>
              <a:defRPr/>
            </a:pPr>
            <a:r>
              <a:rPr lang="zh-CN" altLang="en-US" sz="2400" b="1" dirty="0">
                <a:solidFill>
                  <a:schemeClr val="tx1">
                    <a:lumMod val="65000"/>
                    <a:lumOff val="35000"/>
                  </a:schemeClr>
                </a:solidFill>
                <a:latin typeface="微软雅黑" panose="020B0503020204020204" pitchFamily="34" charset="-122"/>
                <a:ea typeface="微软雅黑" panose="020B0503020204020204" pitchFamily="34" charset="-122"/>
              </a:rPr>
              <a:t>课程论坛</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：在学习过程中遇到问题，可以进入课程论坛与老师、同学进行讨论，获得帮助。参加课程论坛学习，学生的发贴、回贴获得教师点评分， 每获一次点评分，可得 </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0.5 </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分。</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60000"/>
              </a:lnSpc>
              <a:spcAft>
                <a:spcPts val="0"/>
              </a:spcAft>
              <a:defRPr/>
            </a:pP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学习过程</a:t>
            </a:r>
            <a:r>
              <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课程论坛、直播教学操作路径</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9485" y="1988840"/>
            <a:ext cx="7393029" cy="4462830"/>
          </a:xfrm>
          <a:prstGeom prst="rect">
            <a:avLst/>
          </a:prstGeom>
        </p:spPr>
      </p:pic>
      <p:sp>
        <p:nvSpPr>
          <p:cNvPr id="5" name="内容占位符 2">
            <a:extLst>
              <a:ext uri="{FF2B5EF4-FFF2-40B4-BE49-F238E27FC236}">
                <a16:creationId xmlns:a16="http://schemas.microsoft.com/office/drawing/2014/main" id="{DF3B1AF5-BC00-4C7E-A737-4CEF5CCBAD9D}"/>
              </a:ext>
            </a:extLst>
          </p:cNvPr>
          <p:cNvSpPr>
            <a:spLocks noGrp="1"/>
          </p:cNvSpPr>
          <p:nvPr>
            <p:ph idx="1"/>
          </p:nvPr>
        </p:nvSpPr>
        <p:spPr>
          <a:xfrm>
            <a:off x="838200" y="1124744"/>
            <a:ext cx="9793088" cy="792088"/>
          </a:xfrm>
        </p:spPr>
        <p:txBody>
          <a:bodyPr rtlCol="0">
            <a:normAutofit/>
          </a:bodyPr>
          <a:lstStyle/>
          <a:p>
            <a:pPr>
              <a:lnSpc>
                <a:spcPct val="150000"/>
              </a:lnSpc>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点击教室主界面上的“直播教学”或“课程论坛”即可进入 </a:t>
            </a:r>
          </a:p>
        </p:txBody>
      </p:sp>
    </p:spTree>
    <p:extLst>
      <p:ext uri="{BB962C8B-B14F-4D97-AF65-F5344CB8AC3E}">
        <p14:creationId xmlns:p14="http://schemas.microsoft.com/office/powerpoint/2010/main" val="258651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学习过程计分规则</a:t>
            </a:r>
          </a:p>
        </p:txBody>
      </p:sp>
      <p:sp>
        <p:nvSpPr>
          <p:cNvPr id="3" name="内容占位符 2"/>
          <p:cNvSpPr>
            <a:spLocks noGrp="1"/>
          </p:cNvSpPr>
          <p:nvPr>
            <p:ph idx="1"/>
          </p:nvPr>
        </p:nvSpPr>
        <p:spPr>
          <a:xfrm>
            <a:off x="838200" y="1491356"/>
            <a:ext cx="10370368" cy="4961980"/>
          </a:xfrm>
        </p:spPr>
        <p:txBody>
          <a:bodyPr rtlCol="0">
            <a:noAutofit/>
          </a:bodyPr>
          <a:lstStyle/>
          <a:p>
            <a:pPr eaLnBrk="1" fontAlgn="auto" hangingPunct="1">
              <a:lnSpc>
                <a:spcPct val="150000"/>
              </a:lnSpc>
              <a:spcAft>
                <a:spcPts val="0"/>
              </a:spcAft>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观看课件（</a:t>
            </a:r>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视频学习</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每学习完成</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个不同视频</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讲解</a:t>
            </a:r>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可获得</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0.5</a:t>
            </a:r>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分</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50000"/>
              </a:lnSpc>
              <a:spcAft>
                <a:spcPts val="0"/>
              </a:spcAft>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观看课件（文本</a:t>
            </a:r>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学习</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打开</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文本讲解页面</a:t>
            </a:r>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学习</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分钟</a:t>
            </a:r>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视为学习完成，每学习完成</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个不同</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页面</a:t>
            </a:r>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可获得</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0.1</a:t>
            </a:r>
            <a:r>
              <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rPr>
              <a:t>分</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50000"/>
              </a:lnSpc>
              <a:spcAft>
                <a:spcPts val="0"/>
              </a:spcAft>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课程论坛：学生的发贴、回贴获得教师点评分，每获一次点评分，可得 </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0.5 </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分</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50000"/>
              </a:lnSpc>
              <a:spcAft>
                <a:spcPts val="0"/>
              </a:spcAft>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直播教学：参加直播教学（包括观看录制），每参加一次且时长超过 </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30 </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分钟，可得 </a:t>
            </a:r>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1 </a:t>
            </a: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分</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50000"/>
              </a:lnSpc>
              <a:spcAft>
                <a:spcPts val="0"/>
              </a:spcAft>
              <a:defRPr/>
            </a:pPr>
            <a:r>
              <a:rPr lang="zh-CN" altLang="en-US" sz="2000" dirty="0">
                <a:solidFill>
                  <a:srgbClr val="FF0000"/>
                </a:solidFill>
                <a:latin typeface="微软雅黑" panose="020B0503020204020204" pitchFamily="34" charset="-122"/>
                <a:ea typeface="微软雅黑" panose="020B0503020204020204" pitchFamily="34" charset="-122"/>
              </a:rPr>
              <a:t>注意：课程论坛</a:t>
            </a:r>
            <a:r>
              <a:rPr lang="en-US" altLang="zh-CN" sz="2000" dirty="0">
                <a:solidFill>
                  <a:srgbClr val="FF0000"/>
                </a:solidFill>
                <a:latin typeface="微软雅黑" panose="020B0503020204020204" pitchFamily="34" charset="-122"/>
                <a:ea typeface="微软雅黑" panose="020B0503020204020204" pitchFamily="34" charset="-122"/>
              </a:rPr>
              <a:t>+</a:t>
            </a:r>
            <a:r>
              <a:rPr lang="zh-CN" altLang="en-US" sz="2000" dirty="0">
                <a:solidFill>
                  <a:srgbClr val="FF0000"/>
                </a:solidFill>
                <a:latin typeface="微软雅黑" panose="020B0503020204020204" pitchFamily="34" charset="-122"/>
                <a:ea typeface="微软雅黑" panose="020B0503020204020204" pitchFamily="34" charset="-122"/>
              </a:rPr>
              <a:t>直播教学合计不超过</a:t>
            </a:r>
            <a:r>
              <a:rPr lang="en-US" altLang="zh-CN" sz="2000" dirty="0">
                <a:solidFill>
                  <a:srgbClr val="FF0000"/>
                </a:solidFill>
                <a:latin typeface="微软雅黑" panose="020B0503020204020204" pitchFamily="34" charset="-122"/>
                <a:ea typeface="微软雅黑" panose="020B0503020204020204" pitchFamily="34" charset="-122"/>
              </a:rPr>
              <a:t>5</a:t>
            </a:r>
            <a:r>
              <a:rPr lang="zh-CN" altLang="en-US" sz="2000" dirty="0">
                <a:solidFill>
                  <a:srgbClr val="FF0000"/>
                </a:solidFill>
                <a:latin typeface="微软雅黑" panose="020B0503020204020204" pitchFamily="34" charset="-122"/>
                <a:ea typeface="微软雅黑" panose="020B0503020204020204" pitchFamily="34" charset="-122"/>
              </a:rPr>
              <a:t>分</a:t>
            </a:r>
            <a:endParaRPr lang="en-US" altLang="zh-CN" sz="2000" dirty="0">
              <a:solidFill>
                <a:srgbClr val="FF0000"/>
              </a:solidFill>
              <a:latin typeface="微软雅黑" panose="020B0503020204020204" pitchFamily="34" charset="-122"/>
              <a:ea typeface="微软雅黑" panose="020B0503020204020204" pitchFamily="34" charset="-122"/>
            </a:endParaRPr>
          </a:p>
          <a:p>
            <a:pPr marL="0" indent="0" eaLnBrk="1" fontAlgn="auto" hangingPunct="1">
              <a:lnSpc>
                <a:spcPct val="150000"/>
              </a:lnSpc>
              <a:spcAft>
                <a:spcPts val="0"/>
              </a:spcAft>
              <a:buNone/>
              <a:defRPr/>
            </a:pPr>
            <a:r>
              <a:rPr lang="en-US" altLang="zh-CN" sz="2000" dirty="0">
                <a:solidFill>
                  <a:srgbClr val="FF0000"/>
                </a:solidFill>
                <a:latin typeface="微软雅黑" panose="020B0503020204020204" pitchFamily="34" charset="-122"/>
                <a:ea typeface="微软雅黑" panose="020B0503020204020204" pitchFamily="34" charset="-122"/>
              </a:rPr>
              <a:t>             </a:t>
            </a:r>
            <a:r>
              <a:rPr lang="zh-CN" altLang="en-US" sz="2000" dirty="0">
                <a:solidFill>
                  <a:srgbClr val="FF0000"/>
                </a:solidFill>
                <a:latin typeface="微软雅黑" panose="020B0503020204020204" pitchFamily="34" charset="-122"/>
                <a:ea typeface="微软雅黑" panose="020B0503020204020204" pitchFamily="34" charset="-122"/>
              </a:rPr>
              <a:t>学习过程成绩总分不超过</a:t>
            </a:r>
            <a:r>
              <a:rPr lang="en-US" altLang="zh-CN" sz="2000" dirty="0">
                <a:solidFill>
                  <a:srgbClr val="FF0000"/>
                </a:solidFill>
                <a:latin typeface="微软雅黑" panose="020B0503020204020204" pitchFamily="34" charset="-122"/>
                <a:ea typeface="微软雅黑" panose="020B0503020204020204" pitchFamily="34" charset="-122"/>
              </a:rPr>
              <a:t>10</a:t>
            </a:r>
            <a:r>
              <a:rPr lang="zh-CN" altLang="en-US" sz="2000" dirty="0">
                <a:solidFill>
                  <a:srgbClr val="FF0000"/>
                </a:solidFill>
                <a:latin typeface="微软雅黑" panose="020B0503020204020204" pitchFamily="34" charset="-122"/>
                <a:ea typeface="微软雅黑" panose="020B0503020204020204" pitchFamily="34" charset="-122"/>
              </a:rPr>
              <a:t>分</a:t>
            </a:r>
            <a:r>
              <a:rPr lang="en-US" altLang="zh-CN" sz="2000" dirty="0">
                <a:solidFill>
                  <a:srgbClr val="FF0000"/>
                </a:solidFill>
                <a:latin typeface="微软雅黑" panose="020B0503020204020204" pitchFamily="34" charset="-122"/>
                <a:ea typeface="微软雅黑" panose="020B0503020204020204" pitchFamily="34" charset="-122"/>
              </a:rPr>
              <a:t>   </a:t>
            </a:r>
          </a:p>
          <a:p>
            <a:pPr eaLnBrk="1" fontAlgn="auto" hangingPunct="1">
              <a:lnSpc>
                <a:spcPct val="150000"/>
              </a:lnSpc>
              <a:spcAft>
                <a:spcPts val="0"/>
              </a:spcAft>
              <a:defRPr/>
            </a:pP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eaLnBrk="1" fontAlgn="auto" hangingPunct="1">
              <a:lnSpc>
                <a:spcPct val="150000"/>
              </a:lnSpc>
              <a:spcAft>
                <a:spcPts val="0"/>
              </a:spcAft>
              <a:buNone/>
              <a:defRPr/>
            </a:pP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449063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课程作业</a:t>
            </a:r>
          </a:p>
        </p:txBody>
      </p:sp>
      <p:sp>
        <p:nvSpPr>
          <p:cNvPr id="3" name="内容占位符 2"/>
          <p:cNvSpPr>
            <a:spLocks noGrp="1"/>
          </p:cNvSpPr>
          <p:nvPr>
            <p:ph idx="1"/>
          </p:nvPr>
        </p:nvSpPr>
        <p:spPr>
          <a:xfrm>
            <a:off x="911424" y="1423318"/>
            <a:ext cx="9721080" cy="4525962"/>
          </a:xfrm>
        </p:spPr>
        <p:txBody>
          <a:bodyPr rtlCol="0">
            <a:normAutofit/>
          </a:bodyPr>
          <a:lstStyle/>
          <a:p>
            <a:pPr eaLnBrk="1" fontAlgn="auto" hangingPunct="1">
              <a:lnSpc>
                <a:spcPct val="150000"/>
              </a:lnSpc>
              <a:spcAft>
                <a:spcPts val="0"/>
              </a:spcAft>
              <a:defRPr/>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作业是学生掌握课程知识，巩固学习效果的重要手段。</a:t>
            </a:r>
            <a:endPar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50000"/>
              </a:lnSpc>
              <a:spcAft>
                <a:spcPts val="0"/>
              </a:spcAft>
              <a:defRPr/>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每门课程须完成</a:t>
            </a:r>
            <a:r>
              <a:rPr lang="en-US" altLang="zh-CN" sz="2200" dirty="0">
                <a:solidFill>
                  <a:srgbClr val="FF0000"/>
                </a:solidFill>
                <a:latin typeface="微软雅黑" panose="020B0503020204020204" pitchFamily="34" charset="-122"/>
                <a:ea typeface="微软雅黑" panose="020B0503020204020204" pitchFamily="34" charset="-122"/>
              </a:rPr>
              <a:t>3</a:t>
            </a:r>
            <a:r>
              <a:rPr lang="zh-CN" altLang="en-US" sz="2200" dirty="0">
                <a:solidFill>
                  <a:srgbClr val="FF0000"/>
                </a:solidFill>
                <a:latin typeface="微软雅黑" panose="020B0503020204020204" pitchFamily="34" charset="-122"/>
                <a:ea typeface="微软雅黑" panose="020B0503020204020204" pitchFamily="34" charset="-122"/>
              </a:rPr>
              <a:t>套</a:t>
            </a: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作业。 </a:t>
            </a:r>
            <a:endPar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50000"/>
              </a:lnSpc>
              <a:spcAft>
                <a:spcPts val="0"/>
              </a:spcAft>
              <a:defRPr/>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作业客观题由系统自动批阅，主观题由教师统一批阅。 </a:t>
            </a:r>
            <a:endPar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50000"/>
              </a:lnSpc>
              <a:spcAft>
                <a:spcPts val="0"/>
              </a:spcAft>
              <a:defRPr/>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单套作业成绩</a:t>
            </a:r>
            <a:r>
              <a:rPr lang="zh-CN" altLang="en-US" sz="2200" dirty="0">
                <a:solidFill>
                  <a:srgbClr val="FF0000"/>
                </a:solidFill>
                <a:latin typeface="微软雅黑" panose="020B0503020204020204" pitchFamily="34" charset="-122"/>
                <a:ea typeface="微软雅黑" panose="020B0503020204020204" pitchFamily="34" charset="-122"/>
              </a:rPr>
              <a:t>＜</a:t>
            </a:r>
            <a:r>
              <a:rPr lang="en-US" altLang="zh-CN" sz="2200" dirty="0">
                <a:solidFill>
                  <a:srgbClr val="FF0000"/>
                </a:solidFill>
                <a:latin typeface="微软雅黑" panose="020B0503020204020204" pitchFamily="34" charset="-122"/>
                <a:ea typeface="微软雅黑" panose="020B0503020204020204" pitchFamily="34" charset="-122"/>
              </a:rPr>
              <a:t>70</a:t>
            </a:r>
            <a:r>
              <a:rPr lang="zh-CN" altLang="en-US" sz="2200" dirty="0">
                <a:solidFill>
                  <a:srgbClr val="FF0000"/>
                </a:solidFill>
                <a:latin typeface="微软雅黑" panose="020B0503020204020204" pitchFamily="34" charset="-122"/>
                <a:ea typeface="微软雅黑" panose="020B0503020204020204" pitchFamily="34" charset="-122"/>
              </a:rPr>
              <a:t>分时</a:t>
            </a: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，学生可选择重做，允许</a:t>
            </a:r>
            <a:r>
              <a:rPr lang="zh-CN" altLang="en-US" sz="2200" dirty="0">
                <a:solidFill>
                  <a:srgbClr val="FF0000"/>
                </a:solidFill>
                <a:latin typeface="微软雅黑" panose="020B0503020204020204" pitchFamily="34" charset="-122"/>
                <a:ea typeface="微软雅黑" panose="020B0503020204020204" pitchFamily="34" charset="-122"/>
              </a:rPr>
              <a:t>重做</a:t>
            </a:r>
            <a:r>
              <a:rPr lang="en-US" altLang="zh-CN" sz="2200" dirty="0">
                <a:solidFill>
                  <a:srgbClr val="FF0000"/>
                </a:solidFill>
                <a:latin typeface="微软雅黑" panose="020B0503020204020204" pitchFamily="34" charset="-122"/>
                <a:ea typeface="微软雅黑" panose="020B0503020204020204" pitchFamily="34" charset="-122"/>
              </a:rPr>
              <a:t>1</a:t>
            </a:r>
            <a:r>
              <a:rPr lang="zh-CN" altLang="en-US" sz="2200" dirty="0">
                <a:solidFill>
                  <a:srgbClr val="FF0000"/>
                </a:solidFill>
                <a:latin typeface="微软雅黑" panose="020B0503020204020204" pitchFamily="34" charset="-122"/>
                <a:ea typeface="微软雅黑" panose="020B0503020204020204" pitchFamily="34" charset="-122"/>
              </a:rPr>
              <a:t>次</a:t>
            </a: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，记录其最高成绩。 </a:t>
            </a:r>
            <a:endPar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50000"/>
              </a:lnSpc>
              <a:spcAft>
                <a:spcPts val="0"/>
              </a:spcAft>
              <a:defRPr/>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作业成绩占课程总成绩的</a:t>
            </a:r>
            <a:r>
              <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rPr>
              <a:t>30%</a:t>
            </a:r>
          </a:p>
          <a:p>
            <a:pPr eaLnBrk="1" fontAlgn="auto" hangingPunct="1">
              <a:lnSpc>
                <a:spcPct val="150000"/>
              </a:lnSpc>
              <a:spcAft>
                <a:spcPts val="0"/>
              </a:spcAft>
              <a:defRPr/>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作业部分题目从</a:t>
            </a:r>
            <a:r>
              <a:rPr lang="zh-CN" altLang="en-US" sz="2200" dirty="0">
                <a:solidFill>
                  <a:srgbClr val="FF0000"/>
                </a:solidFill>
                <a:latin typeface="微软雅黑" panose="020B0503020204020204" pitchFamily="34" charset="-122"/>
                <a:ea typeface="微软雅黑" panose="020B0503020204020204" pitchFamily="34" charset="-122"/>
              </a:rPr>
              <a:t>练习库</a:t>
            </a: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中抽取。</a:t>
            </a:r>
            <a:endPar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50000"/>
              </a:lnSpc>
              <a:spcAft>
                <a:spcPts val="0"/>
              </a:spcAft>
              <a:defRPr/>
            </a:pPr>
            <a:endPar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课程作业操作路径</a:t>
            </a: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7608" y="1916832"/>
            <a:ext cx="6846112" cy="4517880"/>
          </a:xfrm>
          <a:prstGeom prst="rect">
            <a:avLst/>
          </a:prstGeom>
        </p:spPr>
      </p:pic>
      <p:sp>
        <p:nvSpPr>
          <p:cNvPr id="11" name="内容占位符 2">
            <a:extLst>
              <a:ext uri="{FF2B5EF4-FFF2-40B4-BE49-F238E27FC236}">
                <a16:creationId xmlns:a16="http://schemas.microsoft.com/office/drawing/2014/main" id="{2E1A9AC2-46E4-4235-ABED-5BE5DBEFCE84}"/>
              </a:ext>
            </a:extLst>
          </p:cNvPr>
          <p:cNvSpPr>
            <a:spLocks noGrp="1"/>
          </p:cNvSpPr>
          <p:nvPr>
            <p:ph idx="1"/>
          </p:nvPr>
        </p:nvSpPr>
        <p:spPr>
          <a:xfrm>
            <a:off x="838200" y="1124744"/>
            <a:ext cx="9793088" cy="792088"/>
          </a:xfrm>
        </p:spPr>
        <p:txBody>
          <a:bodyPr rtlCol="0">
            <a:normAutofit/>
          </a:bodyPr>
          <a:lstStyle/>
          <a:p>
            <a:pPr>
              <a:lnSpc>
                <a:spcPct val="150000"/>
              </a:lnSpc>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点击教室主界面上的“作业”按钮即可进入在线题库平台 </a:t>
            </a:r>
          </a:p>
        </p:txBody>
      </p:sp>
    </p:spTree>
    <p:extLst>
      <p:ext uri="{BB962C8B-B14F-4D97-AF65-F5344CB8AC3E}">
        <p14:creationId xmlns:p14="http://schemas.microsoft.com/office/powerpoint/2010/main" val="3597238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课程作业操作路径</a:t>
            </a:r>
          </a:p>
        </p:txBody>
      </p:sp>
      <p:sp>
        <p:nvSpPr>
          <p:cNvPr id="6" name="内容占位符 2">
            <a:extLst>
              <a:ext uri="{FF2B5EF4-FFF2-40B4-BE49-F238E27FC236}">
                <a16:creationId xmlns:a16="http://schemas.microsoft.com/office/drawing/2014/main" id="{0CF9100A-8F0B-4283-BE06-407E8C12A9EF}"/>
              </a:ext>
            </a:extLst>
          </p:cNvPr>
          <p:cNvSpPr>
            <a:spLocks noGrp="1"/>
          </p:cNvSpPr>
          <p:nvPr>
            <p:ph idx="1"/>
          </p:nvPr>
        </p:nvSpPr>
        <p:spPr>
          <a:xfrm>
            <a:off x="838200" y="1124744"/>
            <a:ext cx="9793088" cy="1152128"/>
          </a:xfrm>
        </p:spPr>
        <p:txBody>
          <a:bodyPr rtlCol="0">
            <a:normAutofit/>
          </a:bodyPr>
          <a:lstStyle/>
          <a:p>
            <a:pPr>
              <a:lnSpc>
                <a:spcPct val="150000"/>
              </a:lnSpc>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使用微信扫码登录。必须使用平台登记的手机号码所绑定的微信号扫码登录，且确保手机与电脑使用同一网络。 </a:t>
            </a:r>
          </a:p>
        </p:txBody>
      </p:sp>
      <p:pic>
        <p:nvPicPr>
          <p:cNvPr id="3" name="图片 2">
            <a:extLst>
              <a:ext uri="{FF2B5EF4-FFF2-40B4-BE49-F238E27FC236}">
                <a16:creationId xmlns:a16="http://schemas.microsoft.com/office/drawing/2014/main" id="{BEAC882C-145B-4794-8784-98D3DAA2FEF6}"/>
              </a:ext>
            </a:extLst>
          </p:cNvPr>
          <p:cNvPicPr>
            <a:picLocks noChangeAspect="1"/>
          </p:cNvPicPr>
          <p:nvPr/>
        </p:nvPicPr>
        <p:blipFill>
          <a:blip r:embed="rId2"/>
          <a:stretch>
            <a:fillRect/>
          </a:stretch>
        </p:blipFill>
        <p:spPr>
          <a:xfrm>
            <a:off x="2236086" y="2276872"/>
            <a:ext cx="7719827" cy="4230817"/>
          </a:xfrm>
          <a:prstGeom prst="rect">
            <a:avLst/>
          </a:prstGeom>
        </p:spPr>
      </p:pic>
    </p:spTree>
    <p:extLst>
      <p:ext uri="{BB962C8B-B14F-4D97-AF65-F5344CB8AC3E}">
        <p14:creationId xmlns:p14="http://schemas.microsoft.com/office/powerpoint/2010/main" val="35875895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学习流程介绍</a:t>
            </a:r>
          </a:p>
        </p:txBody>
      </p:sp>
      <p:graphicFrame>
        <p:nvGraphicFramePr>
          <p:cNvPr id="5" name="内容占位符 4"/>
          <p:cNvGraphicFramePr>
            <a:graphicFrameLocks noGrp="1"/>
          </p:cNvGraphicFramePr>
          <p:nvPr>
            <p:ph idx="1"/>
            <p:extLst>
              <p:ext uri="{D42A27DB-BD31-4B8C-83A1-F6EECF244321}">
                <p14:modId xmlns:p14="http://schemas.microsoft.com/office/powerpoint/2010/main" val="3852734597"/>
              </p:ext>
            </p:extLst>
          </p:nvPr>
        </p:nvGraphicFramePr>
        <p:xfrm>
          <a:off x="1775520" y="1417639"/>
          <a:ext cx="8496746" cy="27314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内容占位符 4">
            <a:extLst>
              <a:ext uri="{FF2B5EF4-FFF2-40B4-BE49-F238E27FC236}">
                <a16:creationId xmlns:a16="http://schemas.microsoft.com/office/drawing/2014/main" id="{506B756E-38F3-4B39-A656-D6AF48D8D350}"/>
              </a:ext>
            </a:extLst>
          </p:cNvPr>
          <p:cNvGraphicFramePr>
            <a:graphicFrameLocks/>
          </p:cNvGraphicFramePr>
          <p:nvPr>
            <p:extLst>
              <p:ext uri="{D42A27DB-BD31-4B8C-83A1-F6EECF244321}">
                <p14:modId xmlns:p14="http://schemas.microsoft.com/office/powerpoint/2010/main" val="886064268"/>
              </p:ext>
            </p:extLst>
          </p:nvPr>
        </p:nvGraphicFramePr>
        <p:xfrm>
          <a:off x="1775520" y="4149081"/>
          <a:ext cx="8496746" cy="22322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矩形 6">
            <a:extLst>
              <a:ext uri="{FF2B5EF4-FFF2-40B4-BE49-F238E27FC236}">
                <a16:creationId xmlns:a16="http://schemas.microsoft.com/office/drawing/2014/main" id="{AF067D9D-712A-42AE-ADF4-77FD89A90059}"/>
              </a:ext>
            </a:extLst>
          </p:cNvPr>
          <p:cNvSpPr/>
          <p:nvPr/>
        </p:nvSpPr>
        <p:spPr>
          <a:xfrm>
            <a:off x="1981200" y="1336412"/>
            <a:ext cx="1420582" cy="584775"/>
          </a:xfrm>
          <a:prstGeom prst="rect">
            <a:avLst/>
          </a:prstGeom>
          <a:noFill/>
        </p:spPr>
        <p:txBody>
          <a:bodyPr wrap="none" lIns="91440" tIns="45720" rIns="91440" bIns="45720">
            <a:spAutoFit/>
          </a:bodyPr>
          <a:lstStyle/>
          <a:p>
            <a:pPr algn="ctr"/>
            <a:r>
              <a:rPr lang="zh-CN" altLang="en-US" sz="3200" b="1" dirty="0">
                <a:ln w="6600">
                  <a:solidFill>
                    <a:schemeClr val="accent2"/>
                  </a:solidFill>
                  <a:prstDash val="solid"/>
                </a:ln>
                <a:solidFill>
                  <a:srgbClr val="FFFFFF"/>
                </a:solidFill>
                <a:effectLst>
                  <a:outerShdw dist="38100" dir="2700000" algn="tl" rotWithShape="0">
                    <a:schemeClr val="accent2"/>
                  </a:outerShdw>
                </a:effectLst>
                <a:latin typeface="+mn-ea"/>
                <a:ea typeface="+mn-ea"/>
              </a:rPr>
              <a:t>专升本</a:t>
            </a:r>
          </a:p>
        </p:txBody>
      </p:sp>
      <p:sp>
        <p:nvSpPr>
          <p:cNvPr id="9" name="矩形 8">
            <a:extLst>
              <a:ext uri="{FF2B5EF4-FFF2-40B4-BE49-F238E27FC236}">
                <a16:creationId xmlns:a16="http://schemas.microsoft.com/office/drawing/2014/main" id="{B45FC94A-536F-43CE-8C1E-BDC66E6D7BAD}"/>
              </a:ext>
            </a:extLst>
          </p:cNvPr>
          <p:cNvSpPr/>
          <p:nvPr/>
        </p:nvSpPr>
        <p:spPr>
          <a:xfrm>
            <a:off x="1952312" y="3937920"/>
            <a:ext cx="1420582" cy="584775"/>
          </a:xfrm>
          <a:prstGeom prst="rect">
            <a:avLst/>
          </a:prstGeom>
          <a:noFill/>
        </p:spPr>
        <p:txBody>
          <a:bodyPr wrap="none" lIns="91440" tIns="45720" rIns="91440" bIns="45720">
            <a:spAutoFit/>
          </a:bodyPr>
          <a:lstStyle/>
          <a:p>
            <a:pPr algn="ctr"/>
            <a:r>
              <a:rPr lang="zh-CN" altLang="en-US" sz="3200" b="1" dirty="0">
                <a:ln w="6600">
                  <a:solidFill>
                    <a:schemeClr val="accent2"/>
                  </a:solidFill>
                  <a:prstDash val="solid"/>
                </a:ln>
                <a:solidFill>
                  <a:srgbClr val="FFFFFF"/>
                </a:solidFill>
                <a:effectLst>
                  <a:outerShdw dist="38100" dir="2700000" algn="tl" rotWithShape="0">
                    <a:schemeClr val="accent2"/>
                  </a:outerShdw>
                </a:effectLst>
                <a:latin typeface="+mn-ea"/>
                <a:ea typeface="+mn-ea"/>
              </a:rPr>
              <a:t>高起专</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课程作业操作路径</a:t>
            </a:r>
          </a:p>
        </p:txBody>
      </p:sp>
      <p:pic>
        <p:nvPicPr>
          <p:cNvPr id="10" name="图片 9">
            <a:extLst>
              <a:ext uri="{FF2B5EF4-FFF2-40B4-BE49-F238E27FC236}">
                <a16:creationId xmlns:a16="http://schemas.microsoft.com/office/drawing/2014/main" id="{DE3C186E-9F9D-414D-8BAB-E40B3F83917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1654" y="1988840"/>
            <a:ext cx="6228692" cy="4410132"/>
          </a:xfrm>
          <a:prstGeom prst="rect">
            <a:avLst/>
          </a:prstGeom>
        </p:spPr>
      </p:pic>
      <p:sp>
        <p:nvSpPr>
          <p:cNvPr id="6" name="内容占位符 2">
            <a:extLst>
              <a:ext uri="{FF2B5EF4-FFF2-40B4-BE49-F238E27FC236}">
                <a16:creationId xmlns:a16="http://schemas.microsoft.com/office/drawing/2014/main" id="{48F00BF0-3916-4F80-A768-882C86C31189}"/>
              </a:ext>
            </a:extLst>
          </p:cNvPr>
          <p:cNvSpPr>
            <a:spLocks noGrp="1"/>
          </p:cNvSpPr>
          <p:nvPr>
            <p:ph idx="1"/>
          </p:nvPr>
        </p:nvSpPr>
        <p:spPr>
          <a:xfrm>
            <a:off x="838200" y="1124744"/>
            <a:ext cx="10226352" cy="792088"/>
          </a:xfrm>
        </p:spPr>
        <p:txBody>
          <a:bodyPr rtlCol="0">
            <a:normAutofit/>
          </a:bodyPr>
          <a:lstStyle/>
          <a:p>
            <a:pPr>
              <a:lnSpc>
                <a:spcPct val="150000"/>
              </a:lnSpc>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在课程列表里选择你要做的课程，然后点击“我要答题”即可开始做作业</a:t>
            </a:r>
          </a:p>
        </p:txBody>
      </p:sp>
    </p:spTree>
    <p:extLst>
      <p:ext uri="{BB962C8B-B14F-4D97-AF65-F5344CB8AC3E}">
        <p14:creationId xmlns:p14="http://schemas.microsoft.com/office/powerpoint/2010/main" val="30240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课程作业操作路径</a:t>
            </a:r>
          </a:p>
        </p:txBody>
      </p:sp>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511" y="2006307"/>
            <a:ext cx="6618977" cy="4591045"/>
          </a:xfrm>
          <a:prstGeom prst="rect">
            <a:avLst/>
          </a:prstGeom>
        </p:spPr>
      </p:pic>
      <p:sp>
        <p:nvSpPr>
          <p:cNvPr id="9" name="内容占位符 2">
            <a:extLst>
              <a:ext uri="{FF2B5EF4-FFF2-40B4-BE49-F238E27FC236}">
                <a16:creationId xmlns:a16="http://schemas.microsoft.com/office/drawing/2014/main" id="{D32E6211-45A3-4E3A-9E21-12446F024584}"/>
              </a:ext>
            </a:extLst>
          </p:cNvPr>
          <p:cNvSpPr>
            <a:spLocks noGrp="1"/>
          </p:cNvSpPr>
          <p:nvPr>
            <p:ph idx="1"/>
          </p:nvPr>
        </p:nvSpPr>
        <p:spPr>
          <a:xfrm>
            <a:off x="838200" y="1124744"/>
            <a:ext cx="9793088" cy="792088"/>
          </a:xfrm>
        </p:spPr>
        <p:txBody>
          <a:bodyPr rtlCol="0">
            <a:normAutofit/>
          </a:bodyPr>
          <a:lstStyle/>
          <a:p>
            <a:pPr>
              <a:lnSpc>
                <a:spcPct val="150000"/>
              </a:lnSpc>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进入在线题库平台的练习库，可以做练习或下载参考资料</a:t>
            </a:r>
          </a:p>
        </p:txBody>
      </p:sp>
    </p:spTree>
    <p:extLst>
      <p:ext uri="{BB962C8B-B14F-4D97-AF65-F5344CB8AC3E}">
        <p14:creationId xmlns:p14="http://schemas.microsoft.com/office/powerpoint/2010/main" val="3998819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50493" y="417514"/>
            <a:ext cx="8229600" cy="850900"/>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平时成绩查询</a:t>
            </a:r>
          </a:p>
        </p:txBody>
      </p:sp>
      <p:sp>
        <p:nvSpPr>
          <p:cNvPr id="7" name="内容占位符 2">
            <a:extLst>
              <a:ext uri="{FF2B5EF4-FFF2-40B4-BE49-F238E27FC236}">
                <a16:creationId xmlns:a16="http://schemas.microsoft.com/office/drawing/2014/main" id="{6E4230E3-F9B8-4444-97EC-C3ADC154DE54}"/>
              </a:ext>
            </a:extLst>
          </p:cNvPr>
          <p:cNvSpPr>
            <a:spLocks noGrp="1"/>
          </p:cNvSpPr>
          <p:nvPr>
            <p:ph idx="1"/>
          </p:nvPr>
        </p:nvSpPr>
        <p:spPr>
          <a:xfrm>
            <a:off x="843366" y="1168999"/>
            <a:ext cx="10498141" cy="675826"/>
          </a:xfrm>
        </p:spPr>
        <p:txBody>
          <a:bodyPr rtlCol="0">
            <a:normAutofit fontScale="92500"/>
          </a:bodyPr>
          <a:lstStyle/>
          <a:p>
            <a:pPr eaLnBrk="1" fontAlgn="auto" hangingPunct="1">
              <a:lnSpc>
                <a:spcPct val="150000"/>
              </a:lnSpc>
              <a:spcAft>
                <a:spcPts val="0"/>
              </a:spcAft>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点击课程学习列表中每门课程对应的“平时成绩合计”分数，即可查看平时成绩</a:t>
            </a:r>
          </a:p>
        </p:txBody>
      </p:sp>
      <p:pic>
        <p:nvPicPr>
          <p:cNvPr id="4" name="图片 3">
            <a:extLst>
              <a:ext uri="{FF2B5EF4-FFF2-40B4-BE49-F238E27FC236}">
                <a16:creationId xmlns:a16="http://schemas.microsoft.com/office/drawing/2014/main" id="{098692FE-8980-42A1-8B17-D2BAC17A21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440" y="2026940"/>
            <a:ext cx="5520560" cy="3947590"/>
          </a:xfrm>
          <a:prstGeom prst="rect">
            <a:avLst/>
          </a:prstGeom>
        </p:spPr>
      </p:pic>
      <p:pic>
        <p:nvPicPr>
          <p:cNvPr id="6" name="图片 5">
            <a:extLst>
              <a:ext uri="{FF2B5EF4-FFF2-40B4-BE49-F238E27FC236}">
                <a16:creationId xmlns:a16="http://schemas.microsoft.com/office/drawing/2014/main" id="{A96C4DC9-527D-48E3-B3FB-DC750B6479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40016" y="2028931"/>
            <a:ext cx="5158224" cy="39648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学院课程考试</a:t>
            </a:r>
          </a:p>
        </p:txBody>
      </p:sp>
      <p:sp>
        <p:nvSpPr>
          <p:cNvPr id="8" name="内容占位符 2">
            <a:extLst>
              <a:ext uri="{FF2B5EF4-FFF2-40B4-BE49-F238E27FC236}">
                <a16:creationId xmlns:a16="http://schemas.microsoft.com/office/drawing/2014/main" id="{201A7902-72C6-4E80-8560-730F384AAC49}"/>
              </a:ext>
            </a:extLst>
          </p:cNvPr>
          <p:cNvSpPr>
            <a:spLocks noGrp="1"/>
          </p:cNvSpPr>
          <p:nvPr>
            <p:ph idx="1"/>
          </p:nvPr>
        </p:nvSpPr>
        <p:spPr>
          <a:xfrm>
            <a:off x="911424" y="1340769"/>
            <a:ext cx="8229600" cy="648072"/>
          </a:xfrm>
        </p:spPr>
        <p:txBody>
          <a:bodyPr rtlCol="0">
            <a:normAutofit/>
          </a:bodyPr>
          <a:lstStyle/>
          <a:p>
            <a:pPr eaLnBrk="1" fontAlgn="auto" hangingPunct="1">
              <a:lnSpc>
                <a:spcPct val="150000"/>
              </a:lnSpc>
              <a:spcAft>
                <a:spcPts val="0"/>
              </a:spcAft>
              <a:defRPr/>
            </a:pPr>
            <a:r>
              <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rPr>
              <a:t>学院课程考试分现场集中考试和网上考试两种。</a:t>
            </a:r>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2" name="组合 11">
            <a:extLst>
              <a:ext uri="{FF2B5EF4-FFF2-40B4-BE49-F238E27FC236}">
                <a16:creationId xmlns:a16="http://schemas.microsoft.com/office/drawing/2014/main" id="{E1CADB7B-8272-4768-892E-A1044E9ECA8B}"/>
              </a:ext>
            </a:extLst>
          </p:cNvPr>
          <p:cNvGrpSpPr/>
          <p:nvPr/>
        </p:nvGrpSpPr>
        <p:grpSpPr>
          <a:xfrm>
            <a:off x="1847528" y="1772816"/>
            <a:ext cx="8346584" cy="2304256"/>
            <a:chOff x="323528" y="1772816"/>
            <a:chExt cx="8346584" cy="2304256"/>
          </a:xfrm>
        </p:grpSpPr>
        <p:graphicFrame>
          <p:nvGraphicFramePr>
            <p:cNvPr id="6" name="图示 5">
              <a:extLst>
                <a:ext uri="{FF2B5EF4-FFF2-40B4-BE49-F238E27FC236}">
                  <a16:creationId xmlns:a16="http://schemas.microsoft.com/office/drawing/2014/main" id="{3EB78C19-538C-469F-992C-05A38F5F4D9A}"/>
                </a:ext>
              </a:extLst>
            </p:cNvPr>
            <p:cNvGraphicFramePr/>
            <p:nvPr>
              <p:extLst>
                <p:ext uri="{D42A27DB-BD31-4B8C-83A1-F6EECF244321}">
                  <p14:modId xmlns:p14="http://schemas.microsoft.com/office/powerpoint/2010/main" val="2517471761"/>
                </p:ext>
              </p:extLst>
            </p:nvPr>
          </p:nvGraphicFramePr>
          <p:xfrm>
            <a:off x="2333408" y="1772816"/>
            <a:ext cx="6336704"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流程图: 可选过程 6">
              <a:extLst>
                <a:ext uri="{FF2B5EF4-FFF2-40B4-BE49-F238E27FC236}">
                  <a16:creationId xmlns:a16="http://schemas.microsoft.com/office/drawing/2014/main" id="{2D8F0379-4659-42B2-92D2-9FDC9540AB4E}"/>
                </a:ext>
              </a:extLst>
            </p:cNvPr>
            <p:cNvSpPr/>
            <p:nvPr/>
          </p:nvSpPr>
          <p:spPr>
            <a:xfrm>
              <a:off x="323528" y="2658287"/>
              <a:ext cx="1666528" cy="51256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现场集中考试</a:t>
              </a:r>
            </a:p>
          </p:txBody>
        </p:sp>
      </p:grpSp>
      <p:grpSp>
        <p:nvGrpSpPr>
          <p:cNvPr id="13" name="组合 12">
            <a:extLst>
              <a:ext uri="{FF2B5EF4-FFF2-40B4-BE49-F238E27FC236}">
                <a16:creationId xmlns:a16="http://schemas.microsoft.com/office/drawing/2014/main" id="{5C76C4C6-FFD5-4F9C-B345-8CC4EAD7F8EF}"/>
              </a:ext>
            </a:extLst>
          </p:cNvPr>
          <p:cNvGrpSpPr/>
          <p:nvPr/>
        </p:nvGrpSpPr>
        <p:grpSpPr>
          <a:xfrm>
            <a:off x="1847529" y="3259368"/>
            <a:ext cx="8323657" cy="2304256"/>
            <a:chOff x="323528" y="3259368"/>
            <a:chExt cx="8323657" cy="2304256"/>
          </a:xfrm>
        </p:grpSpPr>
        <p:sp>
          <p:nvSpPr>
            <p:cNvPr id="9" name="流程图: 可选过程 8">
              <a:extLst>
                <a:ext uri="{FF2B5EF4-FFF2-40B4-BE49-F238E27FC236}">
                  <a16:creationId xmlns:a16="http://schemas.microsoft.com/office/drawing/2014/main" id="{BDB16122-59C9-4CDD-B8DF-286F64796177}"/>
                </a:ext>
              </a:extLst>
            </p:cNvPr>
            <p:cNvSpPr/>
            <p:nvPr/>
          </p:nvSpPr>
          <p:spPr>
            <a:xfrm>
              <a:off x="323528" y="4155216"/>
              <a:ext cx="1666528" cy="512560"/>
            </a:xfrm>
            <a:prstGeom prst="flowChartAlternateProcess">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网上考试</a:t>
              </a:r>
            </a:p>
          </p:txBody>
        </p:sp>
        <p:graphicFrame>
          <p:nvGraphicFramePr>
            <p:cNvPr id="10" name="图示 9">
              <a:extLst>
                <a:ext uri="{FF2B5EF4-FFF2-40B4-BE49-F238E27FC236}">
                  <a16:creationId xmlns:a16="http://schemas.microsoft.com/office/drawing/2014/main" id="{8443A54D-F484-4C38-8D6A-4D9F975E6F84}"/>
                </a:ext>
              </a:extLst>
            </p:cNvPr>
            <p:cNvGraphicFramePr/>
            <p:nvPr>
              <p:extLst>
                <p:ext uri="{D42A27DB-BD31-4B8C-83A1-F6EECF244321}">
                  <p14:modId xmlns:p14="http://schemas.microsoft.com/office/powerpoint/2010/main" val="524257302"/>
                </p:ext>
              </p:extLst>
            </p:nvPr>
          </p:nvGraphicFramePr>
          <p:xfrm>
            <a:off x="2310481" y="3259368"/>
            <a:ext cx="6336704" cy="23042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sp>
        <p:nvSpPr>
          <p:cNvPr id="11" name="矩形 10">
            <a:extLst>
              <a:ext uri="{FF2B5EF4-FFF2-40B4-BE49-F238E27FC236}">
                <a16:creationId xmlns:a16="http://schemas.microsoft.com/office/drawing/2014/main" id="{65AA60B7-213E-41A2-9EA3-BD1A76EE07D1}"/>
              </a:ext>
            </a:extLst>
          </p:cNvPr>
          <p:cNvSpPr/>
          <p:nvPr/>
        </p:nvSpPr>
        <p:spPr>
          <a:xfrm>
            <a:off x="2351584" y="5157193"/>
            <a:ext cx="7560840" cy="1156855"/>
          </a:xfrm>
          <a:prstGeom prst="rect">
            <a:avLst/>
          </a:prstGeom>
        </p:spPr>
        <p:txBody>
          <a:bodyPr wrap="square">
            <a:spAutoFit/>
          </a:bodyPr>
          <a:lstStyle/>
          <a:p>
            <a:pPr eaLnBrk="1" fontAlgn="auto" hangingPunct="1">
              <a:lnSpc>
                <a:spcPct val="150000"/>
              </a:lnSpc>
              <a:spcAft>
                <a:spcPts val="0"/>
              </a:spcAft>
              <a:defRPr/>
            </a:pPr>
            <a:r>
              <a:rPr lang="zh-CN" altLang="en-US" sz="1600" dirty="0">
                <a:solidFill>
                  <a:srgbClr val="FF0000"/>
                </a:solidFill>
                <a:latin typeface="微软雅黑" panose="020B0503020204020204" pitchFamily="34" charset="-122"/>
                <a:ea typeface="微软雅黑" panose="020B0503020204020204" pitchFamily="34" charset="-122"/>
              </a:rPr>
              <a:t>提醒：学生在读期间，课程考核不合格（含缺考）， 可以补考两次，补考不合格，须进行课程重修；学生考试作弊者，课程只能重修。重修课程须缴纳相应学分的学费，教学要求与正常修课相同。</a:t>
            </a:r>
          </a:p>
        </p:txBody>
      </p:sp>
    </p:spTree>
    <p:extLst>
      <p:ext uri="{BB962C8B-B14F-4D97-AF65-F5344CB8AC3E}">
        <p14:creationId xmlns:p14="http://schemas.microsoft.com/office/powerpoint/2010/main" val="704997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统考</a:t>
            </a:r>
          </a:p>
        </p:txBody>
      </p:sp>
      <p:sp>
        <p:nvSpPr>
          <p:cNvPr id="3" name="内容占位符 2"/>
          <p:cNvSpPr>
            <a:spLocks noGrp="1"/>
          </p:cNvSpPr>
          <p:nvPr>
            <p:ph idx="1"/>
          </p:nvPr>
        </p:nvSpPr>
        <p:spPr>
          <a:xfrm>
            <a:off x="911424" y="836712"/>
            <a:ext cx="9937104" cy="5400600"/>
          </a:xfrm>
        </p:spPr>
        <p:txBody>
          <a:bodyPr rtlCol="0">
            <a:noAutofit/>
          </a:bodyPr>
          <a:lstStyle/>
          <a:p>
            <a:pPr eaLnBrk="1" fontAlgn="auto" hangingPunct="1">
              <a:lnSpc>
                <a:spcPct val="150000"/>
              </a:lnSpc>
              <a:spcAft>
                <a:spcPts val="0"/>
              </a:spcAft>
              <a:defRPr/>
            </a:pP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50000"/>
              </a:lnSpc>
              <a:spcAft>
                <a:spcPts val="0"/>
              </a:spcAft>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含义：“全国统考”是指教育部对现代远程教育试点高校网络学历教育部分公共基础课实施的全国统一考试（简称统考），所有统考科目成绩合格作为教育部高等教育学历证书电子注册资格的条件之一，故统考是专升本学生毕业的必要条件之一。</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50000"/>
              </a:lnSpc>
              <a:spcAft>
                <a:spcPts val="0"/>
              </a:spcAft>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对象：本科学生</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50000"/>
              </a:lnSpc>
              <a:spcAft>
                <a:spcPts val="0"/>
              </a:spcAft>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科目：</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大学英语（</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B</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和</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计算机应用基础</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a:t>
            </a:r>
          </a:p>
          <a:p>
            <a:pPr eaLnBrk="1" fontAlgn="auto" hangingPunct="1">
              <a:lnSpc>
                <a:spcPct val="150000"/>
              </a:lnSpc>
              <a:spcAft>
                <a:spcPts val="0"/>
              </a:spcAft>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考试时间：原则上每年</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 4</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9</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12</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月，具体时间以教育部网考委安排为准，参见学院主页通知</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50000"/>
              </a:lnSpc>
              <a:spcAft>
                <a:spcPts val="0"/>
              </a:spcAft>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考试地点：当地的区市级以上电大</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50000"/>
              </a:lnSpc>
              <a:spcAft>
                <a:spcPts val="0"/>
              </a:spcAft>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报考网址：中国远程与继续教育网</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http://cdce.moe.edu.cn/</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统考</a:t>
            </a:r>
            <a:r>
              <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免考条件</a:t>
            </a:r>
          </a:p>
        </p:txBody>
      </p:sp>
      <p:graphicFrame>
        <p:nvGraphicFramePr>
          <p:cNvPr id="3" name="表格 2">
            <a:extLst>
              <a:ext uri="{FF2B5EF4-FFF2-40B4-BE49-F238E27FC236}">
                <a16:creationId xmlns:a16="http://schemas.microsoft.com/office/drawing/2014/main" id="{4AEDC30C-9C4C-4625-B43B-5DB2E623BB67}"/>
              </a:ext>
            </a:extLst>
          </p:cNvPr>
          <p:cNvGraphicFramePr>
            <a:graphicFrameLocks noGrp="1"/>
          </p:cNvGraphicFramePr>
          <p:nvPr>
            <p:extLst>
              <p:ext uri="{D42A27DB-BD31-4B8C-83A1-F6EECF244321}">
                <p14:modId xmlns:p14="http://schemas.microsoft.com/office/powerpoint/2010/main" val="4260514105"/>
              </p:ext>
            </p:extLst>
          </p:nvPr>
        </p:nvGraphicFramePr>
        <p:xfrm>
          <a:off x="2279576" y="1484784"/>
          <a:ext cx="7380819" cy="4248466"/>
        </p:xfrm>
        <a:graphic>
          <a:graphicData uri="http://schemas.openxmlformats.org/drawingml/2006/table">
            <a:tbl>
              <a:tblPr>
                <a:tableStyleId>{3C2FFA5D-87B4-456A-9821-1D502468CF0F}</a:tableStyleId>
              </a:tblPr>
              <a:tblGrid>
                <a:gridCol w="1274247">
                  <a:extLst>
                    <a:ext uri="{9D8B030D-6E8A-4147-A177-3AD203B41FA5}">
                      <a16:colId xmlns:a16="http://schemas.microsoft.com/office/drawing/2014/main" val="4263253833"/>
                    </a:ext>
                  </a:extLst>
                </a:gridCol>
                <a:gridCol w="1339793">
                  <a:extLst>
                    <a:ext uri="{9D8B030D-6E8A-4147-A177-3AD203B41FA5}">
                      <a16:colId xmlns:a16="http://schemas.microsoft.com/office/drawing/2014/main" val="2605736711"/>
                    </a:ext>
                  </a:extLst>
                </a:gridCol>
                <a:gridCol w="4766779">
                  <a:extLst>
                    <a:ext uri="{9D8B030D-6E8A-4147-A177-3AD203B41FA5}">
                      <a16:colId xmlns:a16="http://schemas.microsoft.com/office/drawing/2014/main" val="1276337291"/>
                    </a:ext>
                  </a:extLst>
                </a:gridCol>
              </a:tblGrid>
              <a:tr h="242914">
                <a:tc>
                  <a:txBody>
                    <a:bodyPr/>
                    <a:lstStyle/>
                    <a:p>
                      <a:pPr algn="ctr" fontAlgn="ctr"/>
                      <a:r>
                        <a:rPr lang="zh-CN" altLang="en-US" sz="1000" b="1" u="none" strike="noStrike" dirty="0">
                          <a:effectLst/>
                          <a:latin typeface="微软雅黑" panose="020B0503020204020204" pitchFamily="34" charset="-122"/>
                          <a:ea typeface="微软雅黑" panose="020B0503020204020204" pitchFamily="34" charset="-122"/>
                        </a:rPr>
                        <a:t>科目</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tc>
                  <a:txBody>
                    <a:bodyPr/>
                    <a:lstStyle/>
                    <a:p>
                      <a:pPr algn="ctr" fontAlgn="ctr"/>
                      <a:r>
                        <a:rPr lang="zh-CN" altLang="en-US" sz="1000" b="1" u="none" strike="noStrike" dirty="0">
                          <a:effectLst/>
                          <a:latin typeface="微软雅黑" panose="020B0503020204020204" pitchFamily="34" charset="-122"/>
                          <a:ea typeface="微软雅黑" panose="020B0503020204020204" pitchFamily="34" charset="-122"/>
                        </a:rPr>
                        <a:t>分类</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tc>
                  <a:txBody>
                    <a:bodyPr/>
                    <a:lstStyle/>
                    <a:p>
                      <a:pPr algn="ctr" fontAlgn="ctr"/>
                      <a:r>
                        <a:rPr lang="zh-CN" altLang="en-US" sz="1000" b="1" u="none" strike="noStrike" dirty="0">
                          <a:effectLst/>
                          <a:latin typeface="微软雅黑" panose="020B0503020204020204" pitchFamily="34" charset="-122"/>
                          <a:ea typeface="微软雅黑" panose="020B0503020204020204" pitchFamily="34" charset="-122"/>
                        </a:rPr>
                        <a:t>免考条件</a:t>
                      </a:r>
                      <a:endParaRPr lang="zh-CN" altLang="en-US" sz="1000" b="1" i="0" u="none" strike="noStrike" dirty="0">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extLst>
                  <a:ext uri="{0D108BD9-81ED-4DB2-BD59-A6C34878D82A}">
                    <a16:rowId xmlns:a16="http://schemas.microsoft.com/office/drawing/2014/main" val="2610844061"/>
                  </a:ext>
                </a:extLst>
              </a:tr>
              <a:tr h="293117">
                <a:tc rowSpan="9">
                  <a:txBody>
                    <a:bodyPr/>
                    <a:lstStyle/>
                    <a:p>
                      <a:pPr algn="ctr" fontAlgn="ctr"/>
                      <a:r>
                        <a:rPr lang="zh-CN" altLang="en-US" sz="1000" u="none" strike="noStrike" dirty="0">
                          <a:effectLst/>
                          <a:latin typeface="微软雅黑" panose="020B0503020204020204" pitchFamily="34" charset="-122"/>
                          <a:ea typeface="微软雅黑" panose="020B0503020204020204" pitchFamily="34" charset="-122"/>
                        </a:rPr>
                        <a:t>大学英语</a:t>
                      </a:r>
                      <a:r>
                        <a:rPr lang="en-US" sz="1000" u="none" strike="noStrike" dirty="0">
                          <a:effectLst/>
                          <a:latin typeface="微软雅黑" panose="020B0503020204020204" pitchFamily="34" charset="-122"/>
                          <a:ea typeface="微软雅黑" panose="020B0503020204020204" pitchFamily="34" charset="-122"/>
                        </a:rPr>
                        <a:t>B</a:t>
                      </a:r>
                      <a:endParaRPr 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tc>
                  <a:txBody>
                    <a:bodyPr/>
                    <a:lstStyle/>
                    <a:p>
                      <a:pPr algn="ctr" fontAlgn="ctr"/>
                      <a:r>
                        <a:rPr lang="zh-CN" altLang="en-US" sz="1000" u="none" strike="noStrike" dirty="0">
                          <a:effectLst/>
                          <a:latin typeface="微软雅黑" panose="020B0503020204020204" pitchFamily="34" charset="-122"/>
                          <a:ea typeface="微软雅黑" panose="020B0503020204020204" pitchFamily="34" charset="-122"/>
                        </a:rPr>
                        <a:t>学历证书</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tc>
                  <a:txBody>
                    <a:bodyPr/>
                    <a:lstStyle/>
                    <a:p>
                      <a:pPr algn="l" fontAlgn="ctr"/>
                      <a:r>
                        <a:rPr lang="zh-CN" altLang="en-US" sz="1000" u="none" strike="noStrike" dirty="0">
                          <a:effectLst/>
                          <a:latin typeface="微软雅黑" panose="020B0503020204020204" pitchFamily="34" charset="-122"/>
                          <a:ea typeface="微软雅黑" panose="020B0503020204020204" pitchFamily="34" charset="-122"/>
                        </a:rPr>
                        <a:t>已具有国民教育系列本科以上学历（含本科）</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extLst>
                  <a:ext uri="{0D108BD9-81ED-4DB2-BD59-A6C34878D82A}">
                    <a16:rowId xmlns:a16="http://schemas.microsoft.com/office/drawing/2014/main" val="2669014701"/>
                  </a:ext>
                </a:extLst>
              </a:tr>
              <a:tr h="293117">
                <a:tc vMerge="1">
                  <a:txBody>
                    <a:bodyPr/>
                    <a:lstStyle/>
                    <a:p>
                      <a:endParaRPr lang="zh-CN" altLang="en-US"/>
                    </a:p>
                  </a:txBody>
                  <a:tcPr/>
                </a:tc>
                <a:tc rowSpan="4">
                  <a:txBody>
                    <a:bodyPr/>
                    <a:lstStyle/>
                    <a:p>
                      <a:pPr algn="ctr" fontAlgn="ctr"/>
                      <a:r>
                        <a:rPr lang="zh-CN" altLang="en-US" sz="1000" u="none" strike="noStrike" dirty="0">
                          <a:effectLst/>
                          <a:latin typeface="微软雅黑" panose="020B0503020204020204" pitchFamily="34" charset="-122"/>
                          <a:ea typeface="微软雅黑" panose="020B0503020204020204" pitchFamily="34" charset="-122"/>
                        </a:rPr>
                        <a:t>等级证书</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tc>
                  <a:txBody>
                    <a:bodyPr/>
                    <a:lstStyle/>
                    <a:p>
                      <a:pPr algn="l" fontAlgn="ctr"/>
                      <a:r>
                        <a:rPr lang="zh-CN" altLang="en-US" sz="1000" u="none" strike="noStrike">
                          <a:effectLst/>
                          <a:latin typeface="微软雅黑" panose="020B0503020204020204" pitchFamily="34" charset="-122"/>
                          <a:ea typeface="微软雅黑" panose="020B0503020204020204" pitchFamily="34" charset="-122"/>
                        </a:rPr>
                        <a:t>非英语专业，获得大学英语四级或以上证书（</a:t>
                      </a:r>
                      <a:r>
                        <a:rPr lang="en-US" altLang="zh-CN" sz="1000" u="none" strike="noStrike">
                          <a:effectLst/>
                          <a:latin typeface="微软雅黑" panose="020B0503020204020204" pitchFamily="34" charset="-122"/>
                          <a:ea typeface="微软雅黑" panose="020B0503020204020204" pitchFamily="34" charset="-122"/>
                        </a:rPr>
                        <a:t>2006</a:t>
                      </a:r>
                      <a:r>
                        <a:rPr lang="zh-CN" altLang="en-US" sz="1000" u="none" strike="noStrike">
                          <a:effectLst/>
                          <a:latin typeface="微软雅黑" panose="020B0503020204020204" pitchFamily="34" charset="-122"/>
                          <a:ea typeface="微软雅黑" panose="020B0503020204020204" pitchFamily="34" charset="-122"/>
                        </a:rPr>
                        <a:t>年</a:t>
                      </a:r>
                      <a:r>
                        <a:rPr lang="en-US" altLang="zh-CN" sz="1000" u="none" strike="noStrike">
                          <a:effectLst/>
                          <a:latin typeface="微软雅黑" panose="020B0503020204020204" pitchFamily="34" charset="-122"/>
                          <a:ea typeface="微软雅黑" panose="020B0503020204020204" pitchFamily="34" charset="-122"/>
                        </a:rPr>
                        <a:t>1</a:t>
                      </a:r>
                      <a:r>
                        <a:rPr lang="zh-CN" altLang="en-US" sz="1000" u="none" strike="noStrike">
                          <a:effectLst/>
                          <a:latin typeface="微软雅黑" panose="020B0503020204020204" pitchFamily="34" charset="-122"/>
                          <a:ea typeface="微软雅黑" panose="020B0503020204020204" pitchFamily="34" charset="-122"/>
                        </a:rPr>
                        <a:t>月</a:t>
                      </a:r>
                      <a:r>
                        <a:rPr lang="en-US" altLang="zh-CN" sz="1000" u="none" strike="noStrike">
                          <a:effectLst/>
                          <a:latin typeface="微软雅黑" panose="020B0503020204020204" pitchFamily="34" charset="-122"/>
                          <a:ea typeface="微软雅黑" panose="020B0503020204020204" pitchFamily="34" charset="-122"/>
                        </a:rPr>
                        <a:t>1</a:t>
                      </a:r>
                      <a:r>
                        <a:rPr lang="zh-CN" altLang="en-US" sz="1000" u="none" strike="noStrike">
                          <a:effectLst/>
                          <a:latin typeface="微软雅黑" panose="020B0503020204020204" pitchFamily="34" charset="-122"/>
                          <a:ea typeface="微软雅黑" panose="020B0503020204020204" pitchFamily="34" charset="-122"/>
                        </a:rPr>
                        <a:t>日前）</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extLst>
                  <a:ext uri="{0D108BD9-81ED-4DB2-BD59-A6C34878D82A}">
                    <a16:rowId xmlns:a16="http://schemas.microsoft.com/office/drawing/2014/main" val="1462232385"/>
                  </a:ext>
                </a:extLst>
              </a:tr>
              <a:tr h="357615">
                <a:tc vMerge="1">
                  <a:txBody>
                    <a:bodyPr/>
                    <a:lstStyle/>
                    <a:p>
                      <a:endParaRPr lang="zh-CN" altLang="en-US"/>
                    </a:p>
                  </a:txBody>
                  <a:tcPr/>
                </a:tc>
                <a:tc vMerge="1">
                  <a:txBody>
                    <a:bodyPr/>
                    <a:lstStyle/>
                    <a:p>
                      <a:endParaRPr lang="zh-CN" altLang="en-US"/>
                    </a:p>
                  </a:txBody>
                  <a:tcPr/>
                </a:tc>
                <a:tc>
                  <a:txBody>
                    <a:bodyPr/>
                    <a:lstStyle/>
                    <a:p>
                      <a:pPr algn="l" fontAlgn="ctr"/>
                      <a:r>
                        <a:rPr lang="zh-CN" altLang="en-US" sz="1000" u="none" strike="noStrike">
                          <a:effectLst/>
                          <a:latin typeface="微软雅黑" panose="020B0503020204020204" pitchFamily="34" charset="-122"/>
                          <a:ea typeface="微软雅黑" panose="020B0503020204020204" pitchFamily="34" charset="-122"/>
                        </a:rPr>
                        <a:t>非英语专业，参加改革后的四、六级考试，成绩达到</a:t>
                      </a:r>
                      <a:r>
                        <a:rPr lang="en-US" altLang="zh-CN" sz="1000" u="none" strike="noStrike">
                          <a:effectLst/>
                          <a:latin typeface="微软雅黑" panose="020B0503020204020204" pitchFamily="34" charset="-122"/>
                          <a:ea typeface="微软雅黑" panose="020B0503020204020204" pitchFamily="34" charset="-122"/>
                        </a:rPr>
                        <a:t>420</a:t>
                      </a:r>
                      <a:r>
                        <a:rPr lang="zh-CN" altLang="en-US" sz="1000" u="none" strike="noStrike">
                          <a:effectLst/>
                          <a:latin typeface="微软雅黑" panose="020B0503020204020204" pitchFamily="34" charset="-122"/>
                          <a:ea typeface="微软雅黑" panose="020B0503020204020204" pitchFamily="34" charset="-122"/>
                        </a:rPr>
                        <a:t>分（</a:t>
                      </a:r>
                      <a:r>
                        <a:rPr lang="en-US" altLang="zh-CN" sz="1000" u="none" strike="noStrike">
                          <a:effectLst/>
                          <a:latin typeface="微软雅黑" panose="020B0503020204020204" pitchFamily="34" charset="-122"/>
                          <a:ea typeface="微软雅黑" panose="020B0503020204020204" pitchFamily="34" charset="-122"/>
                        </a:rPr>
                        <a:t>2006</a:t>
                      </a:r>
                      <a:r>
                        <a:rPr lang="zh-CN" altLang="en-US" sz="1000" u="none" strike="noStrike">
                          <a:effectLst/>
                          <a:latin typeface="微软雅黑" panose="020B0503020204020204" pitchFamily="34" charset="-122"/>
                          <a:ea typeface="微软雅黑" panose="020B0503020204020204" pitchFamily="34" charset="-122"/>
                        </a:rPr>
                        <a:t>年</a:t>
                      </a:r>
                      <a:r>
                        <a:rPr lang="en-US" altLang="zh-CN" sz="1000" u="none" strike="noStrike">
                          <a:effectLst/>
                          <a:latin typeface="微软雅黑" panose="020B0503020204020204" pitchFamily="34" charset="-122"/>
                          <a:ea typeface="微软雅黑" panose="020B0503020204020204" pitchFamily="34" charset="-122"/>
                        </a:rPr>
                        <a:t>1</a:t>
                      </a:r>
                      <a:r>
                        <a:rPr lang="zh-CN" altLang="en-US" sz="1000" u="none" strike="noStrike">
                          <a:effectLst/>
                          <a:latin typeface="微软雅黑" panose="020B0503020204020204" pitchFamily="34" charset="-122"/>
                          <a:ea typeface="微软雅黑" panose="020B0503020204020204" pitchFamily="34" charset="-122"/>
                        </a:rPr>
                        <a:t>月</a:t>
                      </a:r>
                      <a:r>
                        <a:rPr lang="en-US" altLang="zh-CN" sz="1000" u="none" strike="noStrike">
                          <a:effectLst/>
                          <a:latin typeface="微软雅黑" panose="020B0503020204020204" pitchFamily="34" charset="-122"/>
                          <a:ea typeface="微软雅黑" panose="020B0503020204020204" pitchFamily="34" charset="-122"/>
                        </a:rPr>
                        <a:t>1</a:t>
                      </a:r>
                      <a:r>
                        <a:rPr lang="zh-CN" altLang="en-US" sz="1000" u="none" strike="noStrike">
                          <a:effectLst/>
                          <a:latin typeface="微软雅黑" panose="020B0503020204020204" pitchFamily="34" charset="-122"/>
                          <a:ea typeface="微软雅黑" panose="020B0503020204020204" pitchFamily="34" charset="-122"/>
                        </a:rPr>
                        <a:t>日前）</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extLst>
                  <a:ext uri="{0D108BD9-81ED-4DB2-BD59-A6C34878D82A}">
                    <a16:rowId xmlns:a16="http://schemas.microsoft.com/office/drawing/2014/main" val="1309397640"/>
                  </a:ext>
                </a:extLst>
              </a:tr>
              <a:tr h="293117">
                <a:tc vMerge="1">
                  <a:txBody>
                    <a:bodyPr/>
                    <a:lstStyle/>
                    <a:p>
                      <a:endParaRPr lang="zh-CN" altLang="en-US"/>
                    </a:p>
                  </a:txBody>
                  <a:tcPr/>
                </a:tc>
                <a:tc vMerge="1">
                  <a:txBody>
                    <a:bodyPr/>
                    <a:lstStyle/>
                    <a:p>
                      <a:endParaRPr lang="zh-CN" altLang="en-US"/>
                    </a:p>
                  </a:txBody>
                  <a:tcPr/>
                </a:tc>
                <a:tc>
                  <a:txBody>
                    <a:bodyPr/>
                    <a:lstStyle/>
                    <a:p>
                      <a:pPr algn="l" fontAlgn="ctr"/>
                      <a:r>
                        <a:rPr lang="zh-CN" altLang="en-US" sz="1000" u="none" strike="noStrike" dirty="0">
                          <a:effectLst/>
                          <a:latin typeface="微软雅黑" panose="020B0503020204020204" pitchFamily="34" charset="-122"/>
                          <a:ea typeface="微软雅黑" panose="020B0503020204020204" pitchFamily="34" charset="-122"/>
                        </a:rPr>
                        <a:t>非英语专业，获得全国公共英语等级考试（</a:t>
                      </a:r>
                      <a:r>
                        <a:rPr lang="en-US" altLang="zh-CN" sz="1000" u="none" strike="noStrike" dirty="0">
                          <a:effectLst/>
                          <a:latin typeface="微软雅黑" panose="020B0503020204020204" pitchFamily="34" charset="-122"/>
                          <a:ea typeface="微软雅黑" panose="020B0503020204020204" pitchFamily="34" charset="-122"/>
                        </a:rPr>
                        <a:t>PETS</a:t>
                      </a:r>
                      <a:r>
                        <a:rPr lang="zh-CN" altLang="en-US" sz="1000" u="none" strike="noStrike" dirty="0">
                          <a:effectLst/>
                          <a:latin typeface="微软雅黑" panose="020B0503020204020204" pitchFamily="34" charset="-122"/>
                          <a:ea typeface="微软雅黑" panose="020B0503020204020204" pitchFamily="34" charset="-122"/>
                        </a:rPr>
                        <a:t>）三级或以上级别证书</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extLst>
                  <a:ext uri="{0D108BD9-81ED-4DB2-BD59-A6C34878D82A}">
                    <a16:rowId xmlns:a16="http://schemas.microsoft.com/office/drawing/2014/main" val="4087385235"/>
                  </a:ext>
                </a:extLst>
              </a:tr>
              <a:tr h="293117">
                <a:tc vMerge="1">
                  <a:txBody>
                    <a:bodyPr/>
                    <a:lstStyle/>
                    <a:p>
                      <a:endParaRPr lang="zh-CN" altLang="en-US"/>
                    </a:p>
                  </a:txBody>
                  <a:tcPr/>
                </a:tc>
                <a:tc vMerge="1">
                  <a:txBody>
                    <a:bodyPr/>
                    <a:lstStyle/>
                    <a:p>
                      <a:endParaRPr lang="zh-CN" altLang="en-US"/>
                    </a:p>
                  </a:txBody>
                  <a:tcPr/>
                </a:tc>
                <a:tc>
                  <a:txBody>
                    <a:bodyPr/>
                    <a:lstStyle/>
                    <a:p>
                      <a:pPr algn="l" fontAlgn="ctr"/>
                      <a:r>
                        <a:rPr lang="zh-CN" altLang="en-US" sz="1000" u="none" strike="noStrike" dirty="0">
                          <a:effectLst/>
                          <a:latin typeface="微软雅黑" panose="020B0503020204020204" pitchFamily="34" charset="-122"/>
                          <a:ea typeface="微软雅黑" panose="020B0503020204020204" pitchFamily="34" charset="-122"/>
                        </a:rPr>
                        <a:t>非英语专业，省级教育行政部门组织的成人教育学位英语考试合格证书</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extLst>
                  <a:ext uri="{0D108BD9-81ED-4DB2-BD59-A6C34878D82A}">
                    <a16:rowId xmlns:a16="http://schemas.microsoft.com/office/drawing/2014/main" val="4099915778"/>
                  </a:ext>
                </a:extLst>
              </a:tr>
              <a:tr h="502023">
                <a:tc vMerge="1">
                  <a:txBody>
                    <a:bodyPr/>
                    <a:lstStyle/>
                    <a:p>
                      <a:endParaRPr lang="zh-CN" altLang="en-US"/>
                    </a:p>
                  </a:txBody>
                  <a:tcPr/>
                </a:tc>
                <a:tc>
                  <a:txBody>
                    <a:bodyPr/>
                    <a:lstStyle/>
                    <a:p>
                      <a:pPr algn="ctr" fontAlgn="ctr"/>
                      <a:r>
                        <a:rPr lang="zh-CN" altLang="en-US" sz="1000" u="none" strike="noStrike" dirty="0">
                          <a:effectLst/>
                          <a:latin typeface="微软雅黑" panose="020B0503020204020204" pitchFamily="34" charset="-122"/>
                          <a:ea typeface="微软雅黑" panose="020B0503020204020204" pitchFamily="34" charset="-122"/>
                        </a:rPr>
                        <a:t>年龄</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tc>
                  <a:txBody>
                    <a:bodyPr/>
                    <a:lstStyle/>
                    <a:p>
                      <a:pPr algn="l" fontAlgn="ctr"/>
                      <a:r>
                        <a:rPr lang="zh-CN" altLang="en-US" sz="1000" u="none" strike="noStrike" dirty="0">
                          <a:effectLst/>
                          <a:latin typeface="微软雅黑" panose="020B0503020204020204" pitchFamily="34" charset="-122"/>
                          <a:ea typeface="微软雅黑" panose="020B0503020204020204" pitchFamily="34" charset="-122"/>
                        </a:rPr>
                        <a:t>非英语专业，入学注册时年龄满</a:t>
                      </a:r>
                      <a:r>
                        <a:rPr lang="en-US" altLang="zh-CN" sz="1000" u="none" strike="noStrike" dirty="0">
                          <a:effectLst/>
                          <a:latin typeface="微软雅黑" panose="020B0503020204020204" pitchFamily="34" charset="-122"/>
                          <a:ea typeface="微软雅黑" panose="020B0503020204020204" pitchFamily="34" charset="-122"/>
                        </a:rPr>
                        <a:t>40</a:t>
                      </a:r>
                      <a:r>
                        <a:rPr lang="zh-CN" altLang="en-US" sz="1000" u="none" strike="noStrike" dirty="0">
                          <a:effectLst/>
                          <a:latin typeface="微软雅黑" panose="020B0503020204020204" pitchFamily="34" charset="-122"/>
                          <a:ea typeface="微软雅黑" panose="020B0503020204020204" pitchFamily="34" charset="-122"/>
                        </a:rPr>
                        <a:t>周岁（以身份证上的出生日期为准）注：入学注册指学生学籍在学信网的注册时间</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extLst>
                  <a:ext uri="{0D108BD9-81ED-4DB2-BD59-A6C34878D82A}">
                    <a16:rowId xmlns:a16="http://schemas.microsoft.com/office/drawing/2014/main" val="2056976743"/>
                  </a:ext>
                </a:extLst>
              </a:tr>
              <a:tr h="502023">
                <a:tc vMerge="1">
                  <a:txBody>
                    <a:bodyPr/>
                    <a:lstStyle/>
                    <a:p>
                      <a:endParaRPr lang="zh-CN" altLang="en-US"/>
                    </a:p>
                  </a:txBody>
                  <a:tcPr/>
                </a:tc>
                <a:tc>
                  <a:txBody>
                    <a:bodyPr/>
                    <a:lstStyle/>
                    <a:p>
                      <a:pPr algn="ctr" fontAlgn="ctr"/>
                      <a:r>
                        <a:rPr lang="zh-CN" altLang="en-US" sz="1000" u="none" strike="noStrike">
                          <a:effectLst/>
                          <a:latin typeface="微软雅黑" panose="020B0503020204020204" pitchFamily="34" charset="-122"/>
                          <a:ea typeface="微软雅黑" panose="020B0503020204020204" pitchFamily="34" charset="-122"/>
                        </a:rPr>
                        <a:t>民族</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tc>
                  <a:txBody>
                    <a:bodyPr/>
                    <a:lstStyle/>
                    <a:p>
                      <a:pPr algn="l" fontAlgn="ctr"/>
                      <a:r>
                        <a:rPr lang="zh-CN" altLang="en-US" sz="1000" u="none" strike="noStrike" dirty="0">
                          <a:effectLst/>
                          <a:latin typeface="微软雅黑" panose="020B0503020204020204" pitchFamily="34" charset="-122"/>
                          <a:ea typeface="微软雅黑" panose="020B0503020204020204" pitchFamily="34" charset="-122"/>
                        </a:rPr>
                        <a:t>非英语专业，户籍（以身份证的为准）在界定范围内的少数民族聚居地区的少数民族学生（详见教高</a:t>
                      </a:r>
                      <a:r>
                        <a:rPr lang="en-US" altLang="zh-CN" sz="1000" u="none" strike="noStrike" dirty="0">
                          <a:effectLst/>
                          <a:latin typeface="微软雅黑" panose="020B0503020204020204" pitchFamily="34" charset="-122"/>
                          <a:ea typeface="微软雅黑" panose="020B0503020204020204" pitchFamily="34" charset="-122"/>
                        </a:rPr>
                        <a:t>[2004]5</a:t>
                      </a:r>
                      <a:r>
                        <a:rPr lang="zh-CN" altLang="en-US" sz="1000" u="none" strike="noStrike" dirty="0">
                          <a:effectLst/>
                          <a:latin typeface="微软雅黑" panose="020B0503020204020204" pitchFamily="34" charset="-122"/>
                          <a:ea typeface="微软雅黑" panose="020B0503020204020204" pitchFamily="34" charset="-122"/>
                        </a:rPr>
                        <a:t>号文件的附件）</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extLst>
                  <a:ext uri="{0D108BD9-81ED-4DB2-BD59-A6C34878D82A}">
                    <a16:rowId xmlns:a16="http://schemas.microsoft.com/office/drawing/2014/main" val="2636171704"/>
                  </a:ext>
                </a:extLst>
              </a:tr>
              <a:tr h="242914">
                <a:tc vMerge="1">
                  <a:txBody>
                    <a:bodyPr/>
                    <a:lstStyle/>
                    <a:p>
                      <a:endParaRPr lang="zh-CN" altLang="en-US"/>
                    </a:p>
                  </a:txBody>
                  <a:tcPr/>
                </a:tc>
                <a:tc rowSpan="2">
                  <a:txBody>
                    <a:bodyPr/>
                    <a:lstStyle/>
                    <a:p>
                      <a:pPr algn="ctr" fontAlgn="ctr"/>
                      <a:r>
                        <a:rPr lang="zh-CN" altLang="en-US" sz="1000" u="none" strike="noStrike">
                          <a:effectLst/>
                          <a:latin typeface="微软雅黑" panose="020B0503020204020204" pitchFamily="34" charset="-122"/>
                          <a:ea typeface="微软雅黑" panose="020B0503020204020204" pitchFamily="34" charset="-122"/>
                        </a:rPr>
                        <a:t>统考结果</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tc>
                  <a:txBody>
                    <a:bodyPr/>
                    <a:lstStyle/>
                    <a:p>
                      <a:pPr algn="l" fontAlgn="ctr"/>
                      <a:r>
                        <a:rPr lang="zh-CN" altLang="en-US" sz="1000" u="none" strike="noStrike" dirty="0">
                          <a:effectLst/>
                          <a:latin typeface="微软雅黑" panose="020B0503020204020204" pitchFamily="34" charset="-122"/>
                          <a:ea typeface="微软雅黑" panose="020B0503020204020204" pitchFamily="34" charset="-122"/>
                        </a:rPr>
                        <a:t>已参加统考且成绩合格</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extLst>
                  <a:ext uri="{0D108BD9-81ED-4DB2-BD59-A6C34878D82A}">
                    <a16:rowId xmlns:a16="http://schemas.microsoft.com/office/drawing/2014/main" val="1770936504"/>
                  </a:ext>
                </a:extLst>
              </a:tr>
              <a:tr h="293117">
                <a:tc vMerge="1">
                  <a:txBody>
                    <a:bodyPr/>
                    <a:lstStyle/>
                    <a:p>
                      <a:endParaRPr lang="zh-CN" altLang="en-US"/>
                    </a:p>
                  </a:txBody>
                  <a:tcPr/>
                </a:tc>
                <a:tc vMerge="1">
                  <a:txBody>
                    <a:bodyPr/>
                    <a:lstStyle/>
                    <a:p>
                      <a:endParaRPr lang="zh-CN" altLang="en-US"/>
                    </a:p>
                  </a:txBody>
                  <a:tcPr/>
                </a:tc>
                <a:tc>
                  <a:txBody>
                    <a:bodyPr/>
                    <a:lstStyle/>
                    <a:p>
                      <a:pPr algn="l" fontAlgn="ctr"/>
                      <a:r>
                        <a:rPr lang="zh-CN" altLang="en-US" sz="1000" u="none" strike="noStrike" dirty="0">
                          <a:effectLst/>
                          <a:latin typeface="微软雅黑" panose="020B0503020204020204" pitchFamily="34" charset="-122"/>
                          <a:ea typeface="微软雅黑" panose="020B0503020204020204" pitchFamily="34" charset="-122"/>
                        </a:rPr>
                        <a:t>已通过应报考科目上一级别统考且成绩合格 </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extLst>
                  <a:ext uri="{0D108BD9-81ED-4DB2-BD59-A6C34878D82A}">
                    <a16:rowId xmlns:a16="http://schemas.microsoft.com/office/drawing/2014/main" val="785502570"/>
                  </a:ext>
                </a:extLst>
              </a:tr>
              <a:tr h="293117">
                <a:tc rowSpan="3">
                  <a:txBody>
                    <a:bodyPr/>
                    <a:lstStyle/>
                    <a:p>
                      <a:pPr algn="ctr" fontAlgn="ctr"/>
                      <a:r>
                        <a:rPr lang="zh-CN" altLang="en-US" sz="1000" u="none" strike="noStrike">
                          <a:effectLst/>
                          <a:latin typeface="微软雅黑" panose="020B0503020204020204" pitchFamily="34" charset="-122"/>
                          <a:ea typeface="微软雅黑" panose="020B0503020204020204" pitchFamily="34" charset="-122"/>
                        </a:rPr>
                        <a:t>计算机应用基础</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tc>
                  <a:txBody>
                    <a:bodyPr/>
                    <a:lstStyle/>
                    <a:p>
                      <a:pPr algn="ctr" fontAlgn="ctr"/>
                      <a:r>
                        <a:rPr lang="zh-CN" altLang="en-US" sz="1000" u="none" strike="noStrike" dirty="0">
                          <a:effectLst/>
                          <a:latin typeface="微软雅黑" panose="020B0503020204020204" pitchFamily="34" charset="-122"/>
                          <a:ea typeface="微软雅黑" panose="020B0503020204020204" pitchFamily="34" charset="-122"/>
                        </a:rPr>
                        <a:t>学历证书</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tc>
                  <a:txBody>
                    <a:bodyPr/>
                    <a:lstStyle/>
                    <a:p>
                      <a:pPr algn="l" fontAlgn="ctr"/>
                      <a:r>
                        <a:rPr lang="zh-CN" altLang="en-US" sz="1000" u="none" strike="noStrike" dirty="0">
                          <a:effectLst/>
                          <a:latin typeface="微软雅黑" panose="020B0503020204020204" pitchFamily="34" charset="-122"/>
                          <a:ea typeface="微软雅黑" panose="020B0503020204020204" pitchFamily="34" charset="-122"/>
                        </a:rPr>
                        <a:t>已具有国民教育系列本科以上学历（含本科）</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extLst>
                  <a:ext uri="{0D108BD9-81ED-4DB2-BD59-A6C34878D82A}">
                    <a16:rowId xmlns:a16="http://schemas.microsoft.com/office/drawing/2014/main" val="3357758065"/>
                  </a:ext>
                </a:extLst>
              </a:tr>
              <a:tr h="284660">
                <a:tc vMerge="1">
                  <a:txBody>
                    <a:bodyPr/>
                    <a:lstStyle/>
                    <a:p>
                      <a:endParaRPr lang="zh-CN" altLang="en-US"/>
                    </a:p>
                  </a:txBody>
                  <a:tcPr/>
                </a:tc>
                <a:tc>
                  <a:txBody>
                    <a:bodyPr/>
                    <a:lstStyle/>
                    <a:p>
                      <a:pPr algn="ctr" fontAlgn="ctr"/>
                      <a:r>
                        <a:rPr lang="zh-CN" altLang="en-US" sz="1000" u="none" strike="noStrike">
                          <a:effectLst/>
                          <a:latin typeface="微软雅黑" panose="020B0503020204020204" pitchFamily="34" charset="-122"/>
                          <a:ea typeface="微软雅黑" panose="020B0503020204020204" pitchFamily="34" charset="-122"/>
                        </a:rPr>
                        <a:t>统考结果</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tc>
                  <a:txBody>
                    <a:bodyPr/>
                    <a:lstStyle/>
                    <a:p>
                      <a:pPr algn="l" fontAlgn="ctr"/>
                      <a:r>
                        <a:rPr lang="zh-CN" altLang="en-US" sz="1000" u="none" strike="noStrike" dirty="0">
                          <a:effectLst/>
                          <a:latin typeface="微软雅黑" panose="020B0503020204020204" pitchFamily="34" charset="-122"/>
                          <a:ea typeface="微软雅黑" panose="020B0503020204020204" pitchFamily="34" charset="-122"/>
                        </a:rPr>
                        <a:t>已参加统考且成绩合格</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extLst>
                  <a:ext uri="{0D108BD9-81ED-4DB2-BD59-A6C34878D82A}">
                    <a16:rowId xmlns:a16="http://schemas.microsoft.com/office/drawing/2014/main" val="184016409"/>
                  </a:ext>
                </a:extLst>
              </a:tr>
              <a:tr h="357615">
                <a:tc vMerge="1">
                  <a:txBody>
                    <a:bodyPr/>
                    <a:lstStyle/>
                    <a:p>
                      <a:endParaRPr lang="zh-CN" altLang="en-US"/>
                    </a:p>
                  </a:txBody>
                  <a:tcPr/>
                </a:tc>
                <a:tc>
                  <a:txBody>
                    <a:bodyPr/>
                    <a:lstStyle/>
                    <a:p>
                      <a:pPr algn="ctr" fontAlgn="ctr"/>
                      <a:r>
                        <a:rPr lang="zh-CN" altLang="en-US" sz="1000" u="none" strike="noStrike">
                          <a:effectLst/>
                          <a:latin typeface="微软雅黑" panose="020B0503020204020204" pitchFamily="34" charset="-122"/>
                          <a:ea typeface="微软雅黑" panose="020B0503020204020204" pitchFamily="34" charset="-122"/>
                        </a:rPr>
                        <a:t>等级证书</a:t>
                      </a:r>
                      <a:endParaRPr lang="zh-CN" altLang="en-US" sz="1000" b="0" i="0" u="none" strike="noStrike">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tc>
                  <a:txBody>
                    <a:bodyPr/>
                    <a:lstStyle/>
                    <a:p>
                      <a:pPr algn="l" fontAlgn="ctr"/>
                      <a:r>
                        <a:rPr lang="zh-CN" altLang="en-US" sz="1000" u="none" strike="noStrike" dirty="0">
                          <a:effectLst/>
                          <a:latin typeface="微软雅黑" panose="020B0503020204020204" pitchFamily="34" charset="-122"/>
                          <a:ea typeface="微软雅黑" panose="020B0503020204020204" pitchFamily="34" charset="-122"/>
                        </a:rPr>
                        <a:t>非计算机类专业，获得全国计算机等级考试（</a:t>
                      </a:r>
                      <a:r>
                        <a:rPr lang="en-US" altLang="zh-CN" sz="1000" u="none" strike="noStrike" dirty="0">
                          <a:effectLst/>
                          <a:latin typeface="微软雅黑" panose="020B0503020204020204" pitchFamily="34" charset="-122"/>
                          <a:ea typeface="微软雅黑" panose="020B0503020204020204" pitchFamily="34" charset="-122"/>
                        </a:rPr>
                        <a:t>NCRE</a:t>
                      </a:r>
                      <a:r>
                        <a:rPr lang="zh-CN" altLang="en-US" sz="1000" u="none" strike="noStrike" dirty="0">
                          <a:effectLst/>
                          <a:latin typeface="微软雅黑" panose="020B0503020204020204" pitchFamily="34" charset="-122"/>
                          <a:ea typeface="微软雅黑" panose="020B0503020204020204" pitchFamily="34" charset="-122"/>
                        </a:rPr>
                        <a:t>）一级</a:t>
                      </a:r>
                      <a:r>
                        <a:rPr lang="en-US" altLang="zh-CN" sz="1000" u="none" strike="noStrike" dirty="0">
                          <a:effectLst/>
                          <a:latin typeface="微软雅黑" panose="020B0503020204020204" pitchFamily="34" charset="-122"/>
                          <a:ea typeface="微软雅黑" panose="020B0503020204020204" pitchFamily="34" charset="-122"/>
                        </a:rPr>
                        <a:t>B</a:t>
                      </a:r>
                      <a:r>
                        <a:rPr lang="zh-CN" altLang="en-US" sz="1000" u="none" strike="noStrike" dirty="0">
                          <a:effectLst/>
                          <a:latin typeface="微软雅黑" panose="020B0503020204020204" pitchFamily="34" charset="-122"/>
                          <a:ea typeface="微软雅黑" panose="020B0503020204020204" pitchFamily="34" charset="-122"/>
                        </a:rPr>
                        <a:t>或以上级别证书</a:t>
                      </a:r>
                      <a:endParaRPr lang="zh-CN" altLang="en-US" sz="1000" b="0" i="0" u="none" strike="noStrike" dirty="0">
                        <a:solidFill>
                          <a:srgbClr val="000000"/>
                        </a:solidFill>
                        <a:effectLst/>
                        <a:latin typeface="微软雅黑" panose="020B0503020204020204" pitchFamily="34" charset="-122"/>
                        <a:ea typeface="微软雅黑" panose="020B0503020204020204" pitchFamily="34" charset="-122"/>
                      </a:endParaRPr>
                    </a:p>
                  </a:txBody>
                  <a:tcPr marL="9195" marR="9195" marT="9195" marB="0" anchor="ctr">
                    <a:solidFill>
                      <a:schemeClr val="accent1">
                        <a:lumMod val="40000"/>
                        <a:lumOff val="60000"/>
                      </a:schemeClr>
                    </a:solidFill>
                  </a:tcPr>
                </a:tc>
                <a:extLst>
                  <a:ext uri="{0D108BD9-81ED-4DB2-BD59-A6C34878D82A}">
                    <a16:rowId xmlns:a16="http://schemas.microsoft.com/office/drawing/2014/main" val="2896210331"/>
                  </a:ext>
                </a:extLst>
              </a:tr>
            </a:tbl>
          </a:graphicData>
        </a:graphic>
      </p:graphicFrame>
      <p:sp>
        <p:nvSpPr>
          <p:cNvPr id="4" name="文本框 3">
            <a:extLst>
              <a:ext uri="{FF2B5EF4-FFF2-40B4-BE49-F238E27FC236}">
                <a16:creationId xmlns:a16="http://schemas.microsoft.com/office/drawing/2014/main" id="{6543254C-E4F8-4E4F-8E36-13F199EEBACB}"/>
              </a:ext>
            </a:extLst>
          </p:cNvPr>
          <p:cNvSpPr txBox="1"/>
          <p:nvPr/>
        </p:nvSpPr>
        <p:spPr>
          <a:xfrm>
            <a:off x="1127448" y="5877272"/>
            <a:ext cx="9577064" cy="584775"/>
          </a:xfrm>
          <a:prstGeom prst="rect">
            <a:avLst/>
          </a:prstGeom>
          <a:noFill/>
        </p:spPr>
        <p:txBody>
          <a:bodyPr wrap="square" rtlCol="0">
            <a:spAutoFit/>
          </a:bodyPr>
          <a:lstStyle/>
          <a:p>
            <a:r>
              <a:rPr lang="zh-CN" altLang="en-US" sz="1600" dirty="0">
                <a:solidFill>
                  <a:srgbClr val="FF0000"/>
                </a:solidFill>
                <a:latin typeface="微软雅黑" panose="020B0503020204020204" pitchFamily="34" charset="-122"/>
                <a:ea typeface="微软雅黑" panose="020B0503020204020204" pitchFamily="34" charset="-122"/>
              </a:rPr>
              <a:t>特别提醒：拟申请学位且</a:t>
            </a:r>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大学英语</a:t>
            </a:r>
            <a:r>
              <a:rPr lang="en-US" altLang="zh-CN" sz="1600" dirty="0">
                <a:solidFill>
                  <a:srgbClr val="FF0000"/>
                </a:solidFill>
                <a:latin typeface="微软雅黑" panose="020B0503020204020204" pitchFamily="34" charset="-122"/>
                <a:ea typeface="微软雅黑" panose="020B0503020204020204" pitchFamily="34" charset="-122"/>
              </a:rPr>
              <a:t>B》</a:t>
            </a:r>
            <a:r>
              <a:rPr lang="zh-CN" altLang="en-US" sz="1600" dirty="0">
                <a:solidFill>
                  <a:srgbClr val="FF0000"/>
                </a:solidFill>
                <a:latin typeface="微软雅黑" panose="020B0503020204020204" pitchFamily="34" charset="-122"/>
                <a:ea typeface="微软雅黑" panose="020B0503020204020204" pitchFamily="34" charset="-122"/>
              </a:rPr>
              <a:t>符合免考条件的同学，如希望通过参加</a:t>
            </a:r>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大学英语</a:t>
            </a:r>
            <a:r>
              <a:rPr lang="en-US" altLang="zh-CN" sz="1600" dirty="0">
                <a:solidFill>
                  <a:srgbClr val="FF0000"/>
                </a:solidFill>
                <a:latin typeface="微软雅黑" panose="020B0503020204020204" pitchFamily="34" charset="-122"/>
                <a:ea typeface="微软雅黑" panose="020B0503020204020204" pitchFamily="34" charset="-122"/>
              </a:rPr>
              <a:t>B》</a:t>
            </a:r>
            <a:r>
              <a:rPr lang="zh-CN" altLang="en-US" sz="1600" dirty="0">
                <a:solidFill>
                  <a:srgbClr val="FF0000"/>
                </a:solidFill>
                <a:latin typeface="微软雅黑" panose="020B0503020204020204" pitchFamily="34" charset="-122"/>
                <a:ea typeface="微软雅黑" panose="020B0503020204020204" pitchFamily="34" charset="-122"/>
              </a:rPr>
              <a:t>考试取得</a:t>
            </a:r>
            <a:r>
              <a:rPr lang="en-US" altLang="zh-CN" sz="1600" dirty="0">
                <a:solidFill>
                  <a:srgbClr val="FF0000"/>
                </a:solidFill>
                <a:latin typeface="微软雅黑" panose="020B0503020204020204" pitchFamily="34" charset="-122"/>
                <a:ea typeface="微软雅黑" panose="020B0503020204020204" pitchFamily="34" charset="-122"/>
              </a:rPr>
              <a:t>80</a:t>
            </a:r>
            <a:r>
              <a:rPr lang="zh-CN" altLang="en-US" sz="1600" dirty="0">
                <a:solidFill>
                  <a:srgbClr val="FF0000"/>
                </a:solidFill>
                <a:latin typeface="微软雅黑" panose="020B0503020204020204" pitchFamily="34" charset="-122"/>
                <a:ea typeface="微软雅黑" panose="020B0503020204020204" pitchFamily="34" charset="-122"/>
              </a:rPr>
              <a:t>分以上成绩以办理学位英语免试，请务必正常报名参加统考，请勿办理</a:t>
            </a:r>
            <a:r>
              <a:rPr lang="en-US" altLang="zh-CN" sz="1600" dirty="0">
                <a:solidFill>
                  <a:srgbClr val="FF0000"/>
                </a:solidFill>
                <a:latin typeface="微软雅黑" panose="020B0503020204020204" pitchFamily="34" charset="-122"/>
                <a:ea typeface="微软雅黑" panose="020B0503020204020204" pitchFamily="34" charset="-122"/>
              </a:rPr>
              <a:t>《</a:t>
            </a:r>
            <a:r>
              <a:rPr lang="zh-CN" altLang="en-US" sz="1600" dirty="0">
                <a:solidFill>
                  <a:srgbClr val="FF0000"/>
                </a:solidFill>
                <a:latin typeface="微软雅黑" panose="020B0503020204020204" pitchFamily="34" charset="-122"/>
                <a:ea typeface="微软雅黑" panose="020B0503020204020204" pitchFamily="34" charset="-122"/>
              </a:rPr>
              <a:t>大学英语</a:t>
            </a:r>
            <a:r>
              <a:rPr lang="en-US" altLang="zh-CN" sz="1600" dirty="0">
                <a:solidFill>
                  <a:srgbClr val="FF0000"/>
                </a:solidFill>
                <a:latin typeface="微软雅黑" panose="020B0503020204020204" pitchFamily="34" charset="-122"/>
                <a:ea typeface="微软雅黑" panose="020B0503020204020204" pitchFamily="34" charset="-122"/>
              </a:rPr>
              <a:t>B》</a:t>
            </a:r>
            <a:r>
              <a:rPr lang="zh-CN" altLang="en-US" sz="1600" dirty="0">
                <a:solidFill>
                  <a:srgbClr val="FF0000"/>
                </a:solidFill>
                <a:latin typeface="微软雅黑" panose="020B0503020204020204" pitchFamily="34" charset="-122"/>
                <a:ea typeface="微软雅黑" panose="020B0503020204020204" pitchFamily="34" charset="-122"/>
              </a:rPr>
              <a:t>免考。</a:t>
            </a:r>
          </a:p>
        </p:txBody>
      </p:sp>
    </p:spTree>
    <p:extLst>
      <p:ext uri="{BB962C8B-B14F-4D97-AF65-F5344CB8AC3E}">
        <p14:creationId xmlns:p14="http://schemas.microsoft.com/office/powerpoint/2010/main" val="6308972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9416" y="621060"/>
            <a:ext cx="8229600" cy="647700"/>
          </a:xfrm>
        </p:spPr>
        <p:txBody>
          <a:bodyPr rtlCol="0">
            <a:no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毕业设计（论文）</a:t>
            </a:r>
          </a:p>
        </p:txBody>
      </p:sp>
      <p:sp>
        <p:nvSpPr>
          <p:cNvPr id="3" name="内容占位符 2"/>
          <p:cNvSpPr>
            <a:spLocks noGrp="1"/>
          </p:cNvSpPr>
          <p:nvPr>
            <p:ph idx="1"/>
          </p:nvPr>
        </p:nvSpPr>
        <p:spPr>
          <a:xfrm>
            <a:off x="839416" y="1339998"/>
            <a:ext cx="11161240" cy="5113338"/>
          </a:xfrm>
        </p:spPr>
        <p:txBody>
          <a:bodyPr rtlCol="0">
            <a:noAutofit/>
          </a:bodyPr>
          <a:lstStyle/>
          <a:p>
            <a:pPr eaLnBrk="1" fontAlgn="auto" hangingPunct="1">
              <a:lnSpc>
                <a:spcPct val="150000"/>
              </a:lnSpc>
              <a:spcAft>
                <a:spcPts val="0"/>
              </a:spcAft>
              <a:defRPr/>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写作条件</a:t>
            </a:r>
          </a:p>
          <a:p>
            <a:pPr marL="0" indent="0" eaLnBrk="1" fontAlgn="auto" hangingPunct="1">
              <a:lnSpc>
                <a:spcPct val="150000"/>
              </a:lnSpc>
              <a:spcAft>
                <a:spcPts val="0"/>
              </a:spcAft>
              <a:buNone/>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     专升本、专升本*层次学生，修满</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49</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学分且学习期限满1</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年。</a:t>
            </a:r>
          </a:p>
          <a:p>
            <a:pPr eaLnBrk="1" fontAlgn="auto" hangingPunct="1">
              <a:lnSpc>
                <a:spcPct val="150000"/>
              </a:lnSpc>
              <a:spcAft>
                <a:spcPts val="0"/>
              </a:spcAft>
              <a:defRPr/>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写作阶段</a:t>
            </a:r>
          </a:p>
          <a:p>
            <a:pPr marL="0" indent="0" eaLnBrk="1" fontAlgn="auto" hangingPunct="1">
              <a:lnSpc>
                <a:spcPct val="150000"/>
              </a:lnSpc>
              <a:spcAft>
                <a:spcPts val="0"/>
              </a:spcAft>
              <a:buNone/>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eaLnBrk="1" fontAlgn="auto" hangingPunct="1">
              <a:lnSpc>
                <a:spcPct val="150000"/>
              </a:lnSpc>
              <a:spcAft>
                <a:spcPts val="0"/>
              </a:spcAft>
              <a:buNone/>
              <a:defRPr/>
            </a:pP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50000"/>
              </a:lnSpc>
              <a:spcAft>
                <a:spcPts val="0"/>
              </a:spcAft>
              <a:defRPr/>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写作时间</a:t>
            </a:r>
            <a:endParaRPr lang="en-US" altLang="zh-CN" sz="1800" b="1" dirty="0">
              <a:solidFill>
                <a:srgbClr val="FF0000"/>
              </a:solidFill>
              <a:latin typeface="微软雅黑" panose="020B0503020204020204" pitchFamily="34" charset="-122"/>
              <a:ea typeface="微软雅黑" panose="020B0503020204020204" pitchFamily="34" charset="-122"/>
              <a:sym typeface="+mn-ea"/>
            </a:endParaRPr>
          </a:p>
          <a:p>
            <a:pPr marL="0" indent="0" eaLnBrk="1" fontAlgn="auto" hangingPunct="1">
              <a:lnSpc>
                <a:spcPct val="150000"/>
              </a:lnSpc>
              <a:spcAft>
                <a:spcPts val="0"/>
              </a:spcAft>
              <a:buNone/>
              <a:defRPr/>
            </a:pPr>
            <a:r>
              <a:rPr lang="en-US" altLang="zh-CN" sz="1800" b="1" dirty="0">
                <a:solidFill>
                  <a:srgbClr val="FF0000"/>
                </a:solidFill>
                <a:latin typeface="微软雅黑" panose="020B0503020204020204" pitchFamily="34" charset="-122"/>
                <a:ea typeface="微软雅黑" panose="020B0503020204020204" pitchFamily="34" charset="-122"/>
                <a:sym typeface="+mn-ea"/>
              </a:rPr>
              <a:t>    </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sym typeface="+mn-ea"/>
              </a:rPr>
              <a:t>春季学期（上半年）和秋季学期（下半年）各开通一次，具体时间请关注学院主页通知</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a:lnSpc>
                <a:spcPct val="150000"/>
              </a:lnSpc>
              <a:defRPr/>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sym typeface="+mn-ea"/>
              </a:rPr>
              <a:t>论文成绩</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sym typeface="+mn-ea"/>
            </a:endParaRPr>
          </a:p>
          <a:p>
            <a:pPr marL="0" indent="0">
              <a:lnSpc>
                <a:spcPct val="150000"/>
              </a:lnSpc>
              <a:buNone/>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    成绩</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毕业设计（论文）终稿成绩（</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 50% </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交叉评阅成绩（</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 40% </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平时成绩（</a:t>
            </a: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 10% </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aphicFrame>
        <p:nvGraphicFramePr>
          <p:cNvPr id="4" name="图示 3">
            <a:extLst>
              <a:ext uri="{FF2B5EF4-FFF2-40B4-BE49-F238E27FC236}">
                <a16:creationId xmlns:a16="http://schemas.microsoft.com/office/drawing/2014/main" id="{513C3677-8AE5-4A24-AFE5-61F36716821B}"/>
              </a:ext>
            </a:extLst>
          </p:cNvPr>
          <p:cNvGraphicFramePr/>
          <p:nvPr>
            <p:extLst>
              <p:ext uri="{D42A27DB-BD31-4B8C-83A1-F6EECF244321}">
                <p14:modId xmlns:p14="http://schemas.microsoft.com/office/powerpoint/2010/main" val="1098966694"/>
              </p:ext>
            </p:extLst>
          </p:nvPr>
        </p:nvGraphicFramePr>
        <p:xfrm>
          <a:off x="1199455" y="2852936"/>
          <a:ext cx="9073008" cy="1152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9416" y="621060"/>
            <a:ext cx="8229600" cy="647700"/>
          </a:xfrm>
        </p:spPr>
        <p:txBody>
          <a:bodyPr rtlCol="0">
            <a:no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毕业设计（论文）操作路径</a:t>
            </a:r>
          </a:p>
        </p:txBody>
      </p:sp>
      <p:pic>
        <p:nvPicPr>
          <p:cNvPr id="6" name="图片 5">
            <a:extLst>
              <a:ext uri="{FF2B5EF4-FFF2-40B4-BE49-F238E27FC236}">
                <a16:creationId xmlns:a16="http://schemas.microsoft.com/office/drawing/2014/main" id="{2E273F3F-775C-4167-A19A-37929B48E1F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9616" y="1988840"/>
            <a:ext cx="6912768" cy="4499925"/>
          </a:xfrm>
          <a:prstGeom prst="rect">
            <a:avLst/>
          </a:prstGeom>
        </p:spPr>
      </p:pic>
      <p:sp>
        <p:nvSpPr>
          <p:cNvPr id="4" name="内容占位符 2">
            <a:extLst>
              <a:ext uri="{FF2B5EF4-FFF2-40B4-BE49-F238E27FC236}">
                <a16:creationId xmlns:a16="http://schemas.microsoft.com/office/drawing/2014/main" id="{7FA41730-E0BA-4924-BFCA-76D0D2CAE5A1}"/>
              </a:ext>
            </a:extLst>
          </p:cNvPr>
          <p:cNvSpPr>
            <a:spLocks noGrp="1"/>
          </p:cNvSpPr>
          <p:nvPr>
            <p:ph idx="1"/>
          </p:nvPr>
        </p:nvSpPr>
        <p:spPr>
          <a:xfrm>
            <a:off x="838200" y="1124744"/>
            <a:ext cx="9793088" cy="792088"/>
          </a:xfrm>
        </p:spPr>
        <p:txBody>
          <a:bodyPr rtlCol="0">
            <a:normAutofit/>
          </a:bodyPr>
          <a:lstStyle/>
          <a:p>
            <a:pPr>
              <a:lnSpc>
                <a:spcPct val="150000"/>
              </a:lnSpc>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点击教室主界面上的“论文”按钮即可进入 </a:t>
            </a:r>
          </a:p>
        </p:txBody>
      </p:sp>
    </p:spTree>
    <p:extLst>
      <p:ext uri="{BB962C8B-B14F-4D97-AF65-F5344CB8AC3E}">
        <p14:creationId xmlns:p14="http://schemas.microsoft.com/office/powerpoint/2010/main" val="957241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9416" y="692696"/>
            <a:ext cx="8229600" cy="574675"/>
          </a:xfrm>
        </p:spPr>
        <p:txBody>
          <a:bodyPr rtlCol="0">
            <a:no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毕业设计（论文）</a:t>
            </a:r>
          </a:p>
        </p:txBody>
      </p:sp>
      <p:sp>
        <p:nvSpPr>
          <p:cNvPr id="3" name="内容占位符 2"/>
          <p:cNvSpPr>
            <a:spLocks noGrp="1"/>
          </p:cNvSpPr>
          <p:nvPr>
            <p:ph idx="1"/>
          </p:nvPr>
        </p:nvSpPr>
        <p:spPr>
          <a:xfrm>
            <a:off x="839416" y="1339999"/>
            <a:ext cx="10153128" cy="5113337"/>
          </a:xfrm>
        </p:spPr>
        <p:txBody>
          <a:bodyPr rtlCol="0">
            <a:noAutofit/>
          </a:bodyPr>
          <a:lstStyle/>
          <a:p>
            <a:pPr eaLnBrk="1" fontAlgn="auto" hangingPunct="1">
              <a:lnSpc>
                <a:spcPct val="170000"/>
              </a:lnSpc>
              <a:spcAft>
                <a:spcPts val="0"/>
              </a:spcAft>
              <a:defRPr/>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关于毕业设计（论文）查重</a:t>
            </a:r>
          </a:p>
          <a:p>
            <a:pPr marL="0" indent="0">
              <a:lnSpc>
                <a:spcPct val="200000"/>
              </a:lnSpc>
              <a:buNone/>
            </a:pP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、参加毕业设计（论文）学生必须全部查重。</a:t>
            </a:r>
          </a:p>
          <a:p>
            <a:pPr marL="0" indent="0">
              <a:lnSpc>
                <a:spcPct val="200000"/>
              </a:lnSpc>
              <a:buNone/>
            </a:pPr>
            <a:r>
              <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、学生提交终稿时，通过学院毕业论文平台对接到“维普论文检测系统”完成查重比对，重复比例超过</a:t>
            </a:r>
            <a:r>
              <a:rPr lang="en-US" altLang="zh-CN" sz="1800" dirty="0">
                <a:solidFill>
                  <a:srgbClr val="FF0000"/>
                </a:solidFill>
                <a:latin typeface="微软雅黑" panose="020B0503020204020204" pitchFamily="34" charset="-122"/>
                <a:ea typeface="微软雅黑" panose="020B0503020204020204" pitchFamily="34" charset="-122"/>
              </a:rPr>
              <a:t>30%</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的，成绩不合格；重复比例超过</a:t>
            </a:r>
            <a:r>
              <a:rPr lang="en-US" altLang="zh-CN" sz="1800" dirty="0">
                <a:solidFill>
                  <a:srgbClr val="FF0000"/>
                </a:solidFill>
                <a:latin typeface="微软雅黑" panose="020B0503020204020204" pitchFamily="34" charset="-122"/>
                <a:ea typeface="微软雅黑" panose="020B0503020204020204" pitchFamily="34" charset="-122"/>
              </a:rPr>
              <a:t>20%</a:t>
            </a: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的，不得参加毕业设计（论文）答辩。</a:t>
            </a:r>
          </a:p>
          <a:p>
            <a:pPr>
              <a:lnSpc>
                <a:spcPct val="200000"/>
              </a:lnSpc>
              <a:defRPr/>
            </a:pPr>
            <a:r>
              <a:rPr lang="zh-CN" altLang="en-US" sz="1800" b="1" dirty="0">
                <a:solidFill>
                  <a:schemeClr val="tx1">
                    <a:lumMod val="65000"/>
                    <a:lumOff val="35000"/>
                  </a:schemeClr>
                </a:solidFill>
                <a:latin typeface="微软雅黑" panose="020B0503020204020204" pitchFamily="34" charset="-122"/>
                <a:ea typeface="微软雅黑" panose="020B0503020204020204" pitchFamily="34" charset="-122"/>
              </a:rPr>
              <a:t>关于毕业设计（论文）重修</a:t>
            </a:r>
            <a:endParaRPr lang="en-US" altLang="zh-CN" sz="18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eaLnBrk="1" fontAlgn="auto" hangingPunct="1">
              <a:lnSpc>
                <a:spcPct val="200000"/>
              </a:lnSpc>
              <a:spcAft>
                <a:spcPts val="0"/>
              </a:spcAft>
              <a:buNone/>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       学生在读期间，毕业设计（论文）成绩不及格者须重新缴纳相应学分的学费后申请重修；拟申请学位学生，如毕业设计（论文）成绩未达到良好者，学院提供一次重做机会，须重新缴纳相应学分的学费后申请重修，成绩以较高一次成绩作为最终成绩。</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毕业</a:t>
            </a:r>
          </a:p>
        </p:txBody>
      </p:sp>
      <p:sp>
        <p:nvSpPr>
          <p:cNvPr id="3" name="内容占位符 2"/>
          <p:cNvSpPr>
            <a:spLocks noGrp="1"/>
          </p:cNvSpPr>
          <p:nvPr>
            <p:ph idx="1"/>
          </p:nvPr>
        </p:nvSpPr>
        <p:spPr>
          <a:xfrm>
            <a:off x="833224" y="1268760"/>
            <a:ext cx="11023416" cy="864096"/>
          </a:xfrm>
        </p:spPr>
        <p:txBody>
          <a:bodyPr rtlCol="0">
            <a:noAutofit/>
          </a:bodyPr>
          <a:lstStyle/>
          <a:p>
            <a:pPr>
              <a:lnSpc>
                <a:spcPct val="150000"/>
              </a:lnSpc>
              <a:defRPr/>
            </a:pPr>
            <a:r>
              <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rPr>
              <a:t>当您符合毕业条件，学院将颁发国家承认学历并经教育部学历电子注册的重庆大学专科、本科毕业证书（证书内页注明“网络教育”）</a:t>
            </a:r>
            <a:endParaRPr lang="en-US" altLang="zh-CN" sz="180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eaLnBrk="1" fontAlgn="auto" hangingPunct="1">
              <a:lnSpc>
                <a:spcPct val="150000"/>
              </a:lnSpc>
              <a:spcAft>
                <a:spcPts val="0"/>
              </a:spcAft>
              <a:buNone/>
              <a:defRPr/>
            </a:pPr>
            <a:endParaRPr lang="zh-CN" altLang="en-US" sz="1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96A2ABB7-4D75-456D-93EC-5E51DB526BC3}"/>
              </a:ext>
            </a:extLst>
          </p:cNvPr>
          <p:cNvSpPr/>
          <p:nvPr/>
        </p:nvSpPr>
        <p:spPr>
          <a:xfrm>
            <a:off x="767407" y="2204864"/>
            <a:ext cx="5190803" cy="3332772"/>
          </a:xfrm>
          <a:prstGeom prst="rect">
            <a:avLst/>
          </a:prstGeom>
        </p:spPr>
        <p:txBody>
          <a:bodyPr wrap="square">
            <a:spAutoFit/>
          </a:bodyPr>
          <a:lstStyle/>
          <a:p>
            <a:pPr marL="0" indent="0" eaLnBrk="1" fontAlgn="auto" hangingPunct="1">
              <a:lnSpc>
                <a:spcPct val="200000"/>
              </a:lnSpc>
              <a:spcAft>
                <a:spcPts val="0"/>
              </a:spcAft>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（1）达到规定的学习期限</a:t>
            </a:r>
            <a:r>
              <a:rPr lang="en-US" altLang="zh-CN" dirty="0">
                <a:solidFill>
                  <a:srgbClr val="FF0000"/>
                </a:solidFill>
                <a:latin typeface="微软雅黑" panose="020B0503020204020204" pitchFamily="34" charset="-122"/>
                <a:ea typeface="微软雅黑" panose="020B0503020204020204" pitchFamily="34" charset="-122"/>
              </a:rPr>
              <a:t>2.5-5</a:t>
            </a:r>
            <a:r>
              <a:rPr lang="zh-CN" altLang="en-US" dirty="0">
                <a:solidFill>
                  <a:srgbClr val="FF0000"/>
                </a:solidFill>
                <a:latin typeface="微软雅黑" panose="020B0503020204020204" pitchFamily="34" charset="-122"/>
                <a:ea typeface="微软雅黑" panose="020B0503020204020204" pitchFamily="34" charset="-122"/>
              </a:rPr>
              <a:t>年</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p>
          <a:p>
            <a:pPr marL="0" indent="0" eaLnBrk="1" fontAlgn="auto" hangingPunct="1">
              <a:lnSpc>
                <a:spcPct val="200000"/>
              </a:lnSpc>
              <a:spcAft>
                <a:spcPts val="0"/>
              </a:spcAft>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（2）修满教学计划规定的最低毕业学分</a:t>
            </a:r>
            <a:r>
              <a:rPr lang="en-US" altLang="en-US" dirty="0">
                <a:solidFill>
                  <a:srgbClr val="FF0000"/>
                </a:solidFill>
                <a:latin typeface="微软雅黑" panose="020B0503020204020204" pitchFamily="34" charset="-122"/>
                <a:ea typeface="微软雅黑" panose="020B0503020204020204" pitchFamily="34" charset="-122"/>
              </a:rPr>
              <a:t>80</a:t>
            </a:r>
            <a:r>
              <a:rPr lang="zh-CN" altLang="en-US" dirty="0">
                <a:solidFill>
                  <a:srgbClr val="FF0000"/>
                </a:solidFill>
                <a:latin typeface="微软雅黑" panose="020B0503020204020204" pitchFamily="34" charset="-122"/>
                <a:ea typeface="微软雅黑" panose="020B0503020204020204" pitchFamily="34" charset="-122"/>
              </a:rPr>
              <a:t>学分</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p>
          <a:p>
            <a:pPr marL="0" indent="0" eaLnBrk="1" fontAlgn="auto" hangingPunct="1">
              <a:lnSpc>
                <a:spcPct val="200000"/>
              </a:lnSpc>
              <a:spcAft>
                <a:spcPts val="0"/>
              </a:spcAft>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（3）专升本学生须通过</a:t>
            </a:r>
            <a:r>
              <a:rPr lang="zh-CN" altLang="en-US" dirty="0">
                <a:solidFill>
                  <a:srgbClr val="FF0000"/>
                </a:solidFill>
                <a:latin typeface="微软雅黑" panose="020B0503020204020204" pitchFamily="34" charset="-122"/>
                <a:ea typeface="微软雅黑" panose="020B0503020204020204" pitchFamily="34" charset="-122"/>
              </a:rPr>
              <a:t>全国统考</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大学英语</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a:t>
            </a:r>
          </a:p>
          <a:p>
            <a:pPr marL="0" indent="0" eaLnBrk="1" fontAlgn="auto" hangingPunct="1">
              <a:lnSpc>
                <a:spcPct val="200000"/>
              </a:lnSpc>
              <a:spcAft>
                <a:spcPts val="0"/>
              </a:spcAft>
              <a:buNone/>
              <a:defRP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err="1">
                <a:solidFill>
                  <a:schemeClr val="tx1">
                    <a:lumMod val="65000"/>
                    <a:lumOff val="35000"/>
                  </a:schemeClr>
                </a:solidFill>
                <a:latin typeface="微软雅黑" panose="020B0503020204020204" pitchFamily="34" charset="-122"/>
                <a:ea typeface="微软雅黑" panose="020B0503020204020204" pitchFamily="34" charset="-122"/>
              </a:rPr>
              <a:t>和《计算机应用基础</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p>
          <a:p>
            <a:pPr marL="0" indent="0" eaLnBrk="1" fontAlgn="auto" hangingPunct="1">
              <a:lnSpc>
                <a:spcPct val="200000"/>
              </a:lnSpc>
              <a:spcAft>
                <a:spcPts val="0"/>
              </a:spcAft>
              <a:buNone/>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（4）参加</a:t>
            </a:r>
            <a:r>
              <a:rPr lang="zh-CN" altLang="en-US" dirty="0">
                <a:solidFill>
                  <a:srgbClr val="FF0000"/>
                </a:solidFill>
                <a:latin typeface="微软雅黑" panose="020B0503020204020204" pitchFamily="34" charset="-122"/>
                <a:ea typeface="微软雅黑" panose="020B0503020204020204" pitchFamily="34" charset="-122"/>
              </a:rPr>
              <a:t>毕业生图像信息采集</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，网上完成</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eaLnBrk="1" fontAlgn="auto" hangingPunct="1">
              <a:lnSpc>
                <a:spcPct val="200000"/>
              </a:lnSpc>
              <a:spcAft>
                <a:spcPts val="0"/>
              </a:spcAft>
              <a:buNone/>
              <a:defRP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毕业生登记表</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填写及提交。</a:t>
            </a: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 name="矩形 4">
            <a:extLst>
              <a:ext uri="{FF2B5EF4-FFF2-40B4-BE49-F238E27FC236}">
                <a16:creationId xmlns:a16="http://schemas.microsoft.com/office/drawing/2014/main" id="{93DD53B1-7E34-484D-BFB2-4E34BBEF705F}"/>
              </a:ext>
            </a:extLst>
          </p:cNvPr>
          <p:cNvSpPr/>
          <p:nvPr/>
        </p:nvSpPr>
        <p:spPr>
          <a:xfrm>
            <a:off x="767408" y="5661248"/>
            <a:ext cx="6051657" cy="458908"/>
          </a:xfrm>
          <a:prstGeom prst="rect">
            <a:avLst/>
          </a:prstGeom>
        </p:spPr>
        <p:txBody>
          <a:bodyPr wrap="none">
            <a:spAutoFit/>
          </a:bodyPr>
          <a:lstStyle/>
          <a:p>
            <a:pPr marL="285750" indent="-285750" eaLnBrk="1" fontAlgn="auto" hangingPunct="1">
              <a:lnSpc>
                <a:spcPct val="150000"/>
              </a:lnSpc>
              <a:spcAft>
                <a:spcPts val="0"/>
              </a:spcAft>
              <a:buFont typeface="Arial" panose="020B0604020202020204" pitchFamily="34" charset="0"/>
              <a:buChar char="•"/>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毕业证颁发时间：春季毕业</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月下发、秋季毕业</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9</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月下发</a:t>
            </a:r>
          </a:p>
        </p:txBody>
      </p:sp>
      <p:pic>
        <p:nvPicPr>
          <p:cNvPr id="6" name="图片 5">
            <a:extLst>
              <a:ext uri="{FF2B5EF4-FFF2-40B4-BE49-F238E27FC236}">
                <a16:creationId xmlns:a16="http://schemas.microsoft.com/office/drawing/2014/main" id="{E884C046-6F35-4521-BD71-BE7682BA4E2A}"/>
              </a:ext>
            </a:extLst>
          </p:cNvPr>
          <p:cNvPicPr>
            <a:picLocks noChangeAspect="1"/>
          </p:cNvPicPr>
          <p:nvPr/>
        </p:nvPicPr>
        <p:blipFill>
          <a:blip r:embed="rId2"/>
          <a:stretch>
            <a:fillRect/>
          </a:stretch>
        </p:blipFill>
        <p:spPr>
          <a:xfrm>
            <a:off x="6023992" y="2264785"/>
            <a:ext cx="5766867" cy="3108431"/>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登陆学院网站</a:t>
            </a:r>
          </a:p>
        </p:txBody>
      </p:sp>
      <p:sp>
        <p:nvSpPr>
          <p:cNvPr id="3" name="内容占位符 2"/>
          <p:cNvSpPr>
            <a:spLocks noGrp="1"/>
          </p:cNvSpPr>
          <p:nvPr>
            <p:ph idx="1"/>
          </p:nvPr>
        </p:nvSpPr>
        <p:spPr>
          <a:xfrm>
            <a:off x="833910" y="1340768"/>
            <a:ext cx="11238754" cy="4525962"/>
          </a:xfrm>
        </p:spPr>
        <p:txBody>
          <a:bodyPr rtlCol="0">
            <a:normAutofit/>
          </a:bodyPr>
          <a:lstStyle/>
          <a:p>
            <a:pPr>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建议浏览器：</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Google</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Edge</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rPr>
              <a:t>360</a:t>
            </a: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浏览器（极速）、搜狗浏览器（极速）</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spcAft>
                <a:spcPts val="0"/>
              </a:spcAft>
              <a:buNone/>
              <a:defRPr/>
            </a:pP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spcAft>
                <a:spcPts val="0"/>
              </a:spcAft>
              <a:buNone/>
              <a:defRPr/>
            </a:pP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spcAft>
                <a:spcPts val="0"/>
              </a:spcAft>
              <a:buNone/>
              <a:defRPr/>
            </a:pP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spcAft>
                <a:spcPts val="0"/>
              </a:spcAft>
              <a:buNone/>
              <a:defRPr/>
            </a:pP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spcAft>
                <a:spcPts val="0"/>
              </a:spcAft>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在地址栏里输入学院网址：</a:t>
            </a:r>
            <a:r>
              <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hlinkClick r:id="rId2"/>
              </a:rPr>
              <a:t>www.5any.com</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spcAft>
                <a:spcPts val="0"/>
              </a:spcAft>
              <a:buNone/>
              <a:defRPr/>
            </a:pP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spcAft>
                <a:spcPts val="0"/>
              </a:spcAft>
              <a:buNone/>
              <a:defRPr/>
            </a:pP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9C89DFD9-5F7B-4CD0-B68D-FFF5240AE928}"/>
              </a:ext>
            </a:extLst>
          </p:cNvPr>
          <p:cNvPicPr>
            <a:picLocks noChangeAspect="1"/>
          </p:cNvPicPr>
          <p:nvPr/>
        </p:nvPicPr>
        <p:blipFill>
          <a:blip r:embed="rId3"/>
          <a:stretch>
            <a:fillRect/>
          </a:stretch>
        </p:blipFill>
        <p:spPr>
          <a:xfrm>
            <a:off x="4696277" y="1957918"/>
            <a:ext cx="1183850" cy="1395985"/>
          </a:xfrm>
          <a:prstGeom prst="rect">
            <a:avLst/>
          </a:prstGeom>
        </p:spPr>
      </p:pic>
      <p:pic>
        <p:nvPicPr>
          <p:cNvPr id="8" name="图片 7">
            <a:extLst>
              <a:ext uri="{FF2B5EF4-FFF2-40B4-BE49-F238E27FC236}">
                <a16:creationId xmlns:a16="http://schemas.microsoft.com/office/drawing/2014/main" id="{43CC0B60-D2C3-4DF3-A255-4591310E3E5B}"/>
              </a:ext>
            </a:extLst>
          </p:cNvPr>
          <p:cNvPicPr>
            <a:picLocks noChangeAspect="1"/>
          </p:cNvPicPr>
          <p:nvPr/>
        </p:nvPicPr>
        <p:blipFill>
          <a:blip r:embed="rId4"/>
          <a:stretch>
            <a:fillRect/>
          </a:stretch>
        </p:blipFill>
        <p:spPr>
          <a:xfrm>
            <a:off x="6524226" y="2005993"/>
            <a:ext cx="1333333" cy="1400000"/>
          </a:xfrm>
          <a:prstGeom prst="rect">
            <a:avLst/>
          </a:prstGeom>
        </p:spPr>
      </p:pic>
      <p:pic>
        <p:nvPicPr>
          <p:cNvPr id="9" name="图片 8">
            <a:extLst>
              <a:ext uri="{FF2B5EF4-FFF2-40B4-BE49-F238E27FC236}">
                <a16:creationId xmlns:a16="http://schemas.microsoft.com/office/drawing/2014/main" id="{917BBE7B-9FAA-4F5A-9559-A1F45C70E955}"/>
              </a:ext>
            </a:extLst>
          </p:cNvPr>
          <p:cNvPicPr>
            <a:picLocks noChangeAspect="1"/>
          </p:cNvPicPr>
          <p:nvPr/>
        </p:nvPicPr>
        <p:blipFill>
          <a:blip r:embed="rId5"/>
          <a:stretch>
            <a:fillRect/>
          </a:stretch>
        </p:blipFill>
        <p:spPr>
          <a:xfrm>
            <a:off x="2499679" y="1948850"/>
            <a:ext cx="1342857" cy="1390476"/>
          </a:xfrm>
          <a:prstGeom prst="rect">
            <a:avLst/>
          </a:prstGeom>
        </p:spPr>
      </p:pic>
      <p:pic>
        <p:nvPicPr>
          <p:cNvPr id="10" name="图片 9">
            <a:extLst>
              <a:ext uri="{FF2B5EF4-FFF2-40B4-BE49-F238E27FC236}">
                <a16:creationId xmlns:a16="http://schemas.microsoft.com/office/drawing/2014/main" id="{E3FA07C7-6E90-4A3A-AFF2-82E61AFFFF4D}"/>
              </a:ext>
            </a:extLst>
          </p:cNvPr>
          <p:cNvPicPr>
            <a:picLocks noChangeAspect="1"/>
          </p:cNvPicPr>
          <p:nvPr/>
        </p:nvPicPr>
        <p:blipFill>
          <a:blip r:embed="rId6"/>
          <a:stretch>
            <a:fillRect/>
          </a:stretch>
        </p:blipFill>
        <p:spPr>
          <a:xfrm>
            <a:off x="8401162" y="2061387"/>
            <a:ext cx="1295238" cy="1333333"/>
          </a:xfrm>
          <a:prstGeom prst="rect">
            <a:avLst/>
          </a:prstGeom>
        </p:spPr>
      </p:pic>
      <p:pic>
        <p:nvPicPr>
          <p:cNvPr id="11" name="图片 10">
            <a:extLst>
              <a:ext uri="{FF2B5EF4-FFF2-40B4-BE49-F238E27FC236}">
                <a16:creationId xmlns:a16="http://schemas.microsoft.com/office/drawing/2014/main" id="{F7800A07-480A-4C20-A219-F3839EF23830}"/>
              </a:ext>
            </a:extLst>
          </p:cNvPr>
          <p:cNvPicPr>
            <a:picLocks noChangeAspect="1"/>
          </p:cNvPicPr>
          <p:nvPr/>
        </p:nvPicPr>
        <p:blipFill>
          <a:blip r:embed="rId7"/>
          <a:stretch>
            <a:fillRect/>
          </a:stretch>
        </p:blipFill>
        <p:spPr>
          <a:xfrm>
            <a:off x="2639616" y="4321994"/>
            <a:ext cx="6133333" cy="23904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毕业</a:t>
            </a:r>
            <a:r>
              <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毕业图像采集</a:t>
            </a:r>
          </a:p>
        </p:txBody>
      </p:sp>
      <p:sp>
        <p:nvSpPr>
          <p:cNvPr id="3" name="内容占位符 2"/>
          <p:cNvSpPr>
            <a:spLocks noGrp="1"/>
          </p:cNvSpPr>
          <p:nvPr>
            <p:ph idx="1"/>
          </p:nvPr>
        </p:nvSpPr>
        <p:spPr>
          <a:xfrm>
            <a:off x="838200" y="1282963"/>
            <a:ext cx="11162456" cy="4666317"/>
          </a:xfrm>
        </p:spPr>
        <p:txBody>
          <a:bodyPr rtlCol="0">
            <a:noAutofit/>
          </a:bodyPr>
          <a:lstStyle/>
          <a:p>
            <a:pPr eaLnBrk="1" fontAlgn="auto" hangingPunct="1">
              <a:lnSpc>
                <a:spcPct val="170000"/>
              </a:lnSpc>
              <a:spcAft>
                <a:spcPts val="0"/>
              </a:spcAft>
              <a:defRPr/>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时间：学信网学籍注册成功后即可进行采集</a:t>
            </a:r>
            <a:endPar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70000"/>
              </a:lnSpc>
              <a:spcAft>
                <a:spcPts val="0"/>
              </a:spcAft>
              <a:defRPr/>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采集方式：任选其一</a:t>
            </a:r>
            <a:endPar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eaLnBrk="1" fontAlgn="auto" hangingPunct="1">
              <a:lnSpc>
                <a:spcPct val="170000"/>
              </a:lnSpc>
              <a:spcAft>
                <a:spcPts val="0"/>
              </a:spcAft>
              <a:buNone/>
              <a:defRPr/>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①参加学习中心统一组织的毕业图像采集</a:t>
            </a:r>
            <a:endPar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eaLnBrk="1" fontAlgn="auto" hangingPunct="1">
              <a:lnSpc>
                <a:spcPct val="170000"/>
              </a:lnSpc>
              <a:spcAft>
                <a:spcPts val="0"/>
              </a:spcAft>
              <a:buNone/>
              <a:defRPr/>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②学生个人采集：使用微信小程序进行采集</a:t>
            </a:r>
            <a:endPar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eaLnBrk="1" fontAlgn="auto" hangingPunct="1">
              <a:lnSpc>
                <a:spcPct val="170000"/>
              </a:lnSpc>
              <a:spcAft>
                <a:spcPts val="0"/>
              </a:spcAft>
              <a:buNone/>
              <a:defRPr/>
            </a:pPr>
            <a:r>
              <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rPr>
              <a:t>    </a:t>
            </a:r>
          </a:p>
          <a:p>
            <a:pPr marL="0" indent="0" eaLnBrk="1" fontAlgn="auto" hangingPunct="1">
              <a:lnSpc>
                <a:spcPct val="170000"/>
              </a:lnSpc>
              <a:spcAft>
                <a:spcPts val="0"/>
              </a:spcAft>
              <a:buNone/>
              <a:defRPr/>
            </a:pP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③学生个人采集：通过大学生图像信息采集网</a:t>
            </a:r>
            <a:r>
              <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rPr>
              <a:t>http://www.xinhuacu.com/#/home</a:t>
            </a:r>
            <a:r>
              <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0" indent="0" eaLnBrk="1" fontAlgn="auto" hangingPunct="1">
              <a:lnSpc>
                <a:spcPct val="170000"/>
              </a:lnSpc>
              <a:spcAft>
                <a:spcPts val="0"/>
              </a:spcAft>
              <a:buNone/>
              <a:defRPr/>
            </a:pPr>
            <a:r>
              <a:rPr lang="en-US" altLang="zh-CN" sz="2200"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2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 name="矩形 3">
            <a:extLst>
              <a:ext uri="{FF2B5EF4-FFF2-40B4-BE49-F238E27FC236}">
                <a16:creationId xmlns:a16="http://schemas.microsoft.com/office/drawing/2014/main" id="{28EACCC4-9285-4817-A50D-05A6AB0966D8}"/>
              </a:ext>
            </a:extLst>
          </p:cNvPr>
          <p:cNvSpPr/>
          <p:nvPr/>
        </p:nvSpPr>
        <p:spPr>
          <a:xfrm>
            <a:off x="1919536" y="5687670"/>
            <a:ext cx="8119530" cy="523220"/>
          </a:xfrm>
          <a:prstGeom prst="rect">
            <a:avLst/>
          </a:prstGeom>
          <a:noFill/>
        </p:spPr>
        <p:txBody>
          <a:bodyPr wrap="none" lIns="91440" tIns="45720" rIns="91440" bIns="45720">
            <a:spAutoFit/>
          </a:bodyPr>
          <a:lstStyle/>
          <a:p>
            <a:pPr algn="ctr"/>
            <a:r>
              <a:rPr lang="zh-CN" altLang="en-US" sz="2800" b="1" dirty="0">
                <a:ln w="22225">
                  <a:solidFill>
                    <a:schemeClr val="accent2"/>
                  </a:solidFill>
                  <a:prstDash val="solid"/>
                </a:ln>
                <a:solidFill>
                  <a:schemeClr val="accent2">
                    <a:lumMod val="40000"/>
                    <a:lumOff val="60000"/>
                  </a:schemeClr>
                </a:solidFill>
                <a:latin typeface="等线" panose="02010600030101010101" pitchFamily="2" charset="-122"/>
                <a:ea typeface="等线" panose="02010600030101010101" pitchFamily="2" charset="-122"/>
              </a:rPr>
              <a:t>注意：没有进行毕业图像采集的同学将无法毕业！</a:t>
            </a:r>
          </a:p>
        </p:txBody>
      </p:sp>
      <p:pic>
        <p:nvPicPr>
          <p:cNvPr id="5" name="图片 4" descr="C:\Users\Administrator\Documents\Tencent Files\280141653\Image\C2C\Image2\0O7BQJHFUE2EKH$[H`66R`S.png">
            <a:extLst>
              <a:ext uri="{FF2B5EF4-FFF2-40B4-BE49-F238E27FC236}">
                <a16:creationId xmlns:a16="http://schemas.microsoft.com/office/drawing/2014/main" id="{06A8EECF-5F33-4E9F-A277-6D4DF46808F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419428" y="3212976"/>
            <a:ext cx="1152128" cy="1526468"/>
          </a:xfrm>
          <a:prstGeom prst="rect">
            <a:avLst/>
          </a:prstGeom>
          <a:noFill/>
          <a:ln>
            <a:noFill/>
          </a:ln>
        </p:spPr>
      </p:pic>
    </p:spTree>
    <p:extLst>
      <p:ext uri="{BB962C8B-B14F-4D97-AF65-F5344CB8AC3E}">
        <p14:creationId xmlns:p14="http://schemas.microsoft.com/office/powerpoint/2010/main" val="2560979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学位</a:t>
            </a:r>
          </a:p>
        </p:txBody>
      </p:sp>
      <p:sp>
        <p:nvSpPr>
          <p:cNvPr id="3" name="内容占位符 2"/>
          <p:cNvSpPr>
            <a:spLocks noGrp="1"/>
          </p:cNvSpPr>
          <p:nvPr>
            <p:ph idx="1"/>
          </p:nvPr>
        </p:nvSpPr>
        <p:spPr>
          <a:xfrm>
            <a:off x="838200" y="1196752"/>
            <a:ext cx="10730408" cy="5040907"/>
          </a:xfrm>
        </p:spPr>
        <p:txBody>
          <a:bodyPr rtlCol="0">
            <a:noAutofit/>
          </a:bodyPr>
          <a:lstStyle/>
          <a:p>
            <a:pPr>
              <a:lnSpc>
                <a:spcPct val="170000"/>
              </a:lnSpc>
              <a:defRPr/>
            </a:pPr>
            <a:r>
              <a:rPr lang="zh-CN" altLang="en-US" sz="1700" b="1" dirty="0">
                <a:solidFill>
                  <a:schemeClr val="tx1">
                    <a:lumMod val="65000"/>
                    <a:lumOff val="35000"/>
                  </a:schemeClr>
                </a:solidFill>
                <a:latin typeface="微软雅黑" panose="020B0503020204020204" pitchFamily="34" charset="-122"/>
                <a:ea typeface="微软雅黑" panose="020B0503020204020204" pitchFamily="34" charset="-122"/>
              </a:rPr>
              <a:t>根据重庆大学有关规定，本科毕业生可申请学位。申请学位条件如下：</a:t>
            </a:r>
          </a:p>
          <a:p>
            <a:pPr marL="0" indent="0" eaLnBrk="1" fontAlgn="auto" hangingPunct="1">
              <a:lnSpc>
                <a:spcPct val="170000"/>
              </a:lnSpc>
              <a:spcAft>
                <a:spcPts val="0"/>
              </a:spcAft>
              <a:buNone/>
              <a:defRPr/>
            </a:pP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①坚持四项基本原则，热爱社会主义祖国，遵纪守法，品行端正；</a:t>
            </a:r>
          </a:p>
          <a:p>
            <a:pPr marL="0" indent="0" eaLnBrk="1" fontAlgn="auto" hangingPunct="1">
              <a:lnSpc>
                <a:spcPct val="170000"/>
              </a:lnSpc>
              <a:spcAft>
                <a:spcPts val="0"/>
              </a:spcAft>
              <a:buNone/>
              <a:defRPr/>
            </a:pP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②取得学院本科毕业证书，毕业证书落款时间的</a:t>
            </a:r>
            <a:r>
              <a:rPr lang="zh-CN" altLang="en-US" sz="1700" dirty="0">
                <a:solidFill>
                  <a:srgbClr val="FF0000"/>
                </a:solidFill>
                <a:latin typeface="微软雅黑" panose="020B0503020204020204" pitchFamily="34" charset="-122"/>
                <a:ea typeface="微软雅黑" panose="020B0503020204020204" pitchFamily="34" charset="-122"/>
              </a:rPr>
              <a:t> 3 年内</a:t>
            </a: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申请学士学位有效；</a:t>
            </a:r>
          </a:p>
          <a:p>
            <a:pPr marL="0" indent="0" eaLnBrk="1" fontAlgn="auto" hangingPunct="1">
              <a:lnSpc>
                <a:spcPct val="170000"/>
              </a:lnSpc>
              <a:spcAft>
                <a:spcPts val="0"/>
              </a:spcAft>
              <a:buNone/>
              <a:defRPr/>
            </a:pP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③课程平均成绩</a:t>
            </a:r>
            <a:r>
              <a:rPr lang="zh-CN" altLang="en-US" sz="1700" dirty="0">
                <a:solidFill>
                  <a:srgbClr val="FF0000"/>
                </a:solidFill>
                <a:latin typeface="微软雅黑" panose="020B0503020204020204" pitchFamily="34" charset="-122"/>
                <a:ea typeface="微软雅黑" panose="020B0503020204020204" pitchFamily="34" charset="-122"/>
              </a:rPr>
              <a:t> 70 分</a:t>
            </a: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及以上；</a:t>
            </a:r>
          </a:p>
          <a:p>
            <a:pPr marL="0" indent="0" eaLnBrk="1" fontAlgn="auto" hangingPunct="1">
              <a:lnSpc>
                <a:spcPct val="170000"/>
              </a:lnSpc>
              <a:spcAft>
                <a:spcPts val="0"/>
              </a:spcAft>
              <a:buNone/>
              <a:defRPr/>
            </a:pP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④毕业设计（论文）经过学校论文查重系统检测，达到规定要求后，参加学院组织的</a:t>
            </a:r>
            <a:r>
              <a:rPr lang="zh-CN" altLang="en-US" sz="1700" dirty="0">
                <a:solidFill>
                  <a:srgbClr val="FF0000"/>
                </a:solidFill>
                <a:latin typeface="微软雅黑" panose="020B0503020204020204" pitchFamily="34" charset="-122"/>
                <a:ea typeface="微软雅黑" panose="020B0503020204020204" pitchFamily="34" charset="-122"/>
              </a:rPr>
              <a:t>答辩</a:t>
            </a: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，且总成绩达到</a:t>
            </a:r>
            <a:r>
              <a:rPr lang="zh-CN" altLang="en-US" sz="1700" dirty="0">
                <a:solidFill>
                  <a:srgbClr val="FF0000"/>
                </a:solidFill>
                <a:latin typeface="微软雅黑" panose="020B0503020204020204" pitchFamily="34" charset="-122"/>
                <a:ea typeface="微软雅黑" panose="020B0503020204020204" pitchFamily="34" charset="-122"/>
              </a:rPr>
              <a:t>良好</a:t>
            </a: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及以上；</a:t>
            </a:r>
          </a:p>
          <a:p>
            <a:pPr marL="0" indent="0" eaLnBrk="1" fontAlgn="auto" hangingPunct="1">
              <a:lnSpc>
                <a:spcPct val="170000"/>
              </a:lnSpc>
              <a:spcAft>
                <a:spcPts val="0"/>
              </a:spcAft>
              <a:buNone/>
              <a:defRPr/>
            </a:pP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⑤参加重庆大学统一组织的高等学历继续教育本科毕业生申请</a:t>
            </a:r>
            <a:r>
              <a:rPr lang="zh-CN" altLang="en-US" sz="1700" dirty="0">
                <a:solidFill>
                  <a:srgbClr val="FF0000"/>
                </a:solidFill>
                <a:latin typeface="微软雅黑" panose="020B0503020204020204" pitchFamily="34" charset="-122"/>
                <a:ea typeface="微软雅黑" panose="020B0503020204020204" pitchFamily="34" charset="-122"/>
              </a:rPr>
              <a:t>学士学位英语水平测试合格</a:t>
            </a: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或符合重庆大学高等学历继续教育本科毕业生申请学士学位英语水平测试的</a:t>
            </a:r>
            <a:r>
              <a:rPr lang="zh-CN" altLang="en-US" sz="1700" dirty="0">
                <a:solidFill>
                  <a:srgbClr val="FF0000"/>
                </a:solidFill>
                <a:latin typeface="微软雅黑" panose="020B0503020204020204" pitchFamily="34" charset="-122"/>
                <a:ea typeface="微软雅黑" panose="020B0503020204020204" pitchFamily="34" charset="-122"/>
              </a:rPr>
              <a:t>免试条件</a:t>
            </a:r>
            <a:r>
              <a:rPr lang="zh-CN" altLang="en-US" sz="1700" dirty="0">
                <a:solidFill>
                  <a:schemeClr val="tx1">
                    <a:lumMod val="65000"/>
                    <a:lumOff val="35000"/>
                  </a:schemeClr>
                </a:solidFill>
                <a:latin typeface="微软雅黑" panose="020B0503020204020204" pitchFamily="34" charset="-122"/>
                <a:ea typeface="微软雅黑" panose="020B0503020204020204" pitchFamily="34" charset="-122"/>
              </a:rPr>
              <a: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学位</a:t>
            </a:r>
            <a:r>
              <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学士学位英语水平测试免试条件</a:t>
            </a:r>
          </a:p>
        </p:txBody>
      </p:sp>
      <p:sp>
        <p:nvSpPr>
          <p:cNvPr id="3" name="内容占位符 2"/>
          <p:cNvSpPr>
            <a:spLocks noGrp="1"/>
          </p:cNvSpPr>
          <p:nvPr>
            <p:ph idx="1"/>
          </p:nvPr>
        </p:nvSpPr>
        <p:spPr>
          <a:xfrm>
            <a:off x="818536" y="1188592"/>
            <a:ext cx="10515600" cy="5840808"/>
          </a:xfrm>
        </p:spPr>
        <p:txBody>
          <a:bodyPr rtlCol="0">
            <a:noAutofit/>
          </a:bodyPr>
          <a:lstStyle/>
          <a:p>
            <a:pPr marL="0" indent="0" eaLnBrk="1" fontAlgn="auto" hangingPunct="1">
              <a:lnSpc>
                <a:spcPct val="170000"/>
              </a:lnSpc>
              <a:spcAft>
                <a:spcPts val="0"/>
              </a:spcAft>
              <a:buNone/>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①已获得国家承认的学士学位及以上学位者；</a:t>
            </a:r>
          </a:p>
          <a:p>
            <a:pPr marL="0" indent="0" eaLnBrk="1" fontAlgn="auto" hangingPunct="1">
              <a:lnSpc>
                <a:spcPct val="170000"/>
              </a:lnSpc>
              <a:spcAft>
                <a:spcPts val="0"/>
              </a:spcAft>
              <a:buNone/>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       在教育部中国学位与研究生教育信息网可查实的</a:t>
            </a:r>
            <a:r>
              <a:rPr lang="zh-CN" altLang="en-US" sz="1600" dirty="0">
                <a:solidFill>
                  <a:srgbClr val="FF0000"/>
                </a:solidFill>
                <a:latin typeface="微软雅黑" panose="020B0503020204020204" pitchFamily="34" charset="-122"/>
                <a:ea typeface="微软雅黑" panose="020B0503020204020204" pitchFamily="34" charset="-122"/>
              </a:rPr>
              <a:t>有学士学位及以上学位者</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，或通过教育部学位与研究生教育发展中心认证处认证且可查实的有学士学位及以上学位者。</a:t>
            </a:r>
          </a:p>
          <a:p>
            <a:pPr marL="0" indent="0" eaLnBrk="1" fontAlgn="auto" hangingPunct="1">
              <a:lnSpc>
                <a:spcPct val="170000"/>
              </a:lnSpc>
              <a:spcAft>
                <a:spcPts val="0"/>
              </a:spcAft>
              <a:buNone/>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②参加全国高校网络教育考试委员会组织的</a:t>
            </a:r>
            <a:r>
              <a:rPr lang="zh-CN" altLang="en-US" sz="1600" dirty="0">
                <a:solidFill>
                  <a:srgbClr val="FF0000"/>
                </a:solidFill>
                <a:latin typeface="微软雅黑" panose="020B0503020204020204" pitchFamily="34" charset="-122"/>
                <a:ea typeface="微软雅黑" panose="020B0503020204020204" pitchFamily="34" charset="-122"/>
              </a:rPr>
              <a:t>大学英语全国统一考试成绩 80 分</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及以上者；</a:t>
            </a:r>
          </a:p>
          <a:p>
            <a:pPr marL="0" indent="0" eaLnBrk="1" fontAlgn="auto" hangingPunct="1">
              <a:lnSpc>
                <a:spcPct val="170000"/>
              </a:lnSpc>
              <a:spcAft>
                <a:spcPts val="0"/>
              </a:spcAft>
              <a:buNone/>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③已获得全国公共英语等级考试</a:t>
            </a:r>
            <a:r>
              <a:rPr lang="zh-CN" altLang="en-US" sz="1600" dirty="0">
                <a:solidFill>
                  <a:srgbClr val="FF0000"/>
                </a:solidFill>
                <a:latin typeface="微软雅黑" panose="020B0503020204020204" pitchFamily="34" charset="-122"/>
                <a:ea typeface="微软雅黑" panose="020B0503020204020204" pitchFamily="34" charset="-122"/>
              </a:rPr>
              <a:t>（PETS）三级</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及以上合格证书者或全国公共英语等级考试（PETS）三级以上（笔试部分）考试成绩大于等于 60 分者；</a:t>
            </a:r>
          </a:p>
          <a:p>
            <a:pPr marL="0" indent="0" eaLnBrk="1" fontAlgn="auto" hangingPunct="1">
              <a:lnSpc>
                <a:spcPct val="170000"/>
              </a:lnSpc>
              <a:spcAft>
                <a:spcPts val="0"/>
              </a:spcAft>
              <a:buNone/>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④参加全国</a:t>
            </a:r>
            <a:r>
              <a:rPr lang="zh-CN" altLang="en-US" sz="1600" dirty="0">
                <a:solidFill>
                  <a:srgbClr val="FF0000"/>
                </a:solidFill>
                <a:latin typeface="微软雅黑" panose="020B0503020204020204" pitchFamily="34" charset="-122"/>
                <a:ea typeface="微软雅黑" panose="020B0503020204020204" pitchFamily="34" charset="-122"/>
              </a:rPr>
              <a:t>大学英语四级</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及以上考试成绩达到</a:t>
            </a:r>
            <a:r>
              <a:rPr lang="zh-CN" altLang="en-US" sz="1600" dirty="0">
                <a:solidFill>
                  <a:srgbClr val="FF0000"/>
                </a:solidFill>
                <a:latin typeface="微软雅黑" panose="020B0503020204020204" pitchFamily="34" charset="-122"/>
                <a:ea typeface="微软雅黑" panose="020B0503020204020204" pitchFamily="34" charset="-122"/>
              </a:rPr>
              <a:t> 425 分</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及以上，且通过全国大学英语四、六级考试委员会办公室成绩核查者；</a:t>
            </a:r>
          </a:p>
          <a:p>
            <a:pPr marL="0" indent="0" eaLnBrk="1" fontAlgn="auto" hangingPunct="1">
              <a:lnSpc>
                <a:spcPct val="170000"/>
              </a:lnSpc>
              <a:spcAft>
                <a:spcPts val="0"/>
              </a:spcAft>
              <a:buNone/>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⑤参加各省（自治区/直辖市）学位委员会办公室统一组织的</a:t>
            </a:r>
            <a:r>
              <a:rPr lang="zh-CN" altLang="en-US" sz="1600" dirty="0">
                <a:solidFill>
                  <a:srgbClr val="FF0000"/>
                </a:solidFill>
                <a:latin typeface="微软雅黑" panose="020B0503020204020204" pitchFamily="34" charset="-122"/>
                <a:ea typeface="微软雅黑" panose="020B0503020204020204" pitchFamily="34" charset="-122"/>
              </a:rPr>
              <a:t>成人学士学位英语水平考试</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成绩合格者；</a:t>
            </a:r>
          </a:p>
          <a:p>
            <a:pPr marL="0" indent="0" eaLnBrk="1" fontAlgn="auto" hangingPunct="1">
              <a:lnSpc>
                <a:spcPct val="170000"/>
              </a:lnSpc>
              <a:spcAft>
                <a:spcPts val="0"/>
              </a:spcAft>
              <a:buNone/>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⑥参加全国高等教育</a:t>
            </a:r>
            <a:r>
              <a:rPr lang="zh-CN" altLang="en-US" sz="1600" dirty="0">
                <a:solidFill>
                  <a:srgbClr val="FF0000"/>
                </a:solidFill>
                <a:latin typeface="微软雅黑" panose="020B0503020204020204" pitchFamily="34" charset="-122"/>
                <a:ea typeface="微软雅黑" panose="020B0503020204020204" pitchFamily="34" charset="-122"/>
              </a:rPr>
              <a:t>自学考试英语（二）</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考试成绩合格者。</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学位</a:t>
            </a:r>
            <a:r>
              <a:rPr lang="en-US" altLang="zh-CN" sz="40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学士学位英语免试申请操作路径</a:t>
            </a:r>
          </a:p>
        </p:txBody>
      </p:sp>
      <p:pic>
        <p:nvPicPr>
          <p:cNvPr id="7" name="图片 6">
            <a:extLst>
              <a:ext uri="{FF2B5EF4-FFF2-40B4-BE49-F238E27FC236}">
                <a16:creationId xmlns:a16="http://schemas.microsoft.com/office/drawing/2014/main" id="{572FD4EB-C36F-4C60-B3E1-A2BB637582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584" y="2157794"/>
            <a:ext cx="6480720" cy="4403249"/>
          </a:xfrm>
          <a:prstGeom prst="rect">
            <a:avLst/>
          </a:prstGeom>
        </p:spPr>
      </p:pic>
      <p:sp>
        <p:nvSpPr>
          <p:cNvPr id="10" name="内容占位符 2">
            <a:extLst>
              <a:ext uri="{FF2B5EF4-FFF2-40B4-BE49-F238E27FC236}">
                <a16:creationId xmlns:a16="http://schemas.microsoft.com/office/drawing/2014/main" id="{D61F311A-8A40-40C3-AE45-C1C0ACBF8924}"/>
              </a:ext>
            </a:extLst>
          </p:cNvPr>
          <p:cNvSpPr>
            <a:spLocks noGrp="1"/>
          </p:cNvSpPr>
          <p:nvPr>
            <p:ph idx="1"/>
          </p:nvPr>
        </p:nvSpPr>
        <p:spPr>
          <a:xfrm>
            <a:off x="818536" y="1188592"/>
            <a:ext cx="10515600" cy="1016272"/>
          </a:xfrm>
        </p:spPr>
        <p:txBody>
          <a:bodyPr rtlCol="0">
            <a:noAutofit/>
          </a:bodyPr>
          <a:lstStyle/>
          <a:p>
            <a:pPr>
              <a:lnSpc>
                <a:spcPct val="170000"/>
              </a:lnSpc>
              <a:defRPr/>
            </a:pP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在籍期间统考大学英语</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B</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取得</a:t>
            </a:r>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80</a:t>
            </a:r>
            <a:r>
              <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rPr>
              <a:t>分及以上者，系统会自动办理学位英语免试；其他符合免试条件的情况，学生需自行进入教室申请免试。</a:t>
            </a:r>
          </a:p>
        </p:txBody>
      </p:sp>
    </p:spTree>
    <p:extLst>
      <p:ext uri="{BB962C8B-B14F-4D97-AF65-F5344CB8AC3E}">
        <p14:creationId xmlns:p14="http://schemas.microsoft.com/office/powerpoint/2010/main" val="11203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联系我们</a:t>
            </a:r>
          </a:p>
        </p:txBody>
      </p:sp>
      <p:sp>
        <p:nvSpPr>
          <p:cNvPr id="4" name="文本框 3">
            <a:extLst>
              <a:ext uri="{FF2B5EF4-FFF2-40B4-BE49-F238E27FC236}">
                <a16:creationId xmlns:a16="http://schemas.microsoft.com/office/drawing/2014/main" id="{EA263813-EB5B-42B7-AD1B-BD3BBDB81CBE}"/>
              </a:ext>
            </a:extLst>
          </p:cNvPr>
          <p:cNvSpPr txBox="1"/>
          <p:nvPr/>
        </p:nvSpPr>
        <p:spPr>
          <a:xfrm>
            <a:off x="1415480" y="1468007"/>
            <a:ext cx="4248472" cy="1477328"/>
          </a:xfrm>
          <a:prstGeom prst="rect">
            <a:avLst/>
          </a:prstGeom>
          <a:noFill/>
        </p:spPr>
        <p:txBody>
          <a:bodyPr wrap="square" rtlCol="0">
            <a:spAutoFit/>
          </a:bodyPr>
          <a:lstStyle/>
          <a:p>
            <a:endParaRPr lang="en-US" altLang="zh-CN" b="1" dirty="0">
              <a:solidFill>
                <a:schemeClr val="accent6">
                  <a:lumMod val="7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b="1" dirty="0">
                <a:solidFill>
                  <a:schemeClr val="accent6">
                    <a:lumMod val="75000"/>
                  </a:schemeClr>
                </a:solidFill>
                <a:latin typeface="微软雅黑" panose="020B0503020204020204" pitchFamily="34" charset="-122"/>
                <a:ea typeface="微软雅黑" panose="020B0503020204020204" pitchFamily="34" charset="-122"/>
              </a:rPr>
              <a:t>微信公众号：重庆大学网络教育学院</a:t>
            </a:r>
            <a:endParaRPr lang="en-US" altLang="zh-CN" b="1" dirty="0">
              <a:solidFill>
                <a:schemeClr val="accent6">
                  <a:lumMod val="75000"/>
                </a:schemeClr>
              </a:solidFill>
              <a:latin typeface="微软雅黑" panose="020B0503020204020204" pitchFamily="34" charset="-122"/>
              <a:ea typeface="微软雅黑" panose="020B0503020204020204" pitchFamily="34" charset="-122"/>
            </a:endParaRPr>
          </a:p>
          <a:p>
            <a:endParaRPr lang="en-US" altLang="zh-CN" b="1" dirty="0">
              <a:solidFill>
                <a:schemeClr val="accent6">
                  <a:lumMod val="75000"/>
                </a:schemeClr>
              </a:solidFill>
              <a:latin typeface="微软雅黑" panose="020B0503020204020204" pitchFamily="34" charset="-122"/>
              <a:ea typeface="微软雅黑" panose="020B0503020204020204" pitchFamily="34" charset="-122"/>
            </a:endParaRPr>
          </a:p>
          <a:p>
            <a:r>
              <a:rPr lang="zh-CN" altLang="en-US" b="1" dirty="0">
                <a:solidFill>
                  <a:schemeClr val="accent6">
                    <a:lumMod val="75000"/>
                  </a:schemeClr>
                </a:solidFill>
                <a:latin typeface="微软雅黑" panose="020B0503020204020204" pitchFamily="34" charset="-122"/>
                <a:ea typeface="微软雅黑" panose="020B0503020204020204" pitchFamily="34" charset="-122"/>
              </a:rPr>
              <a:t>     及时接收学院各类通知和新闻</a:t>
            </a:r>
            <a:endParaRPr lang="en-US" altLang="zh-CN" b="1" dirty="0">
              <a:solidFill>
                <a:schemeClr val="accent6">
                  <a:lumMod val="75000"/>
                </a:schemeClr>
              </a:solidFill>
              <a:latin typeface="微软雅黑" panose="020B0503020204020204" pitchFamily="34" charset="-122"/>
              <a:ea typeface="微软雅黑" panose="020B0503020204020204" pitchFamily="34" charset="-122"/>
            </a:endParaRPr>
          </a:p>
          <a:p>
            <a:endParaRPr lang="en-US" altLang="zh-CN" b="1"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1AFB8B01-06F1-4630-89CE-606D92FE3B59}"/>
              </a:ext>
            </a:extLst>
          </p:cNvPr>
          <p:cNvPicPr>
            <a:picLocks noChangeAspect="1"/>
          </p:cNvPicPr>
          <p:nvPr/>
        </p:nvPicPr>
        <p:blipFill>
          <a:blip r:embed="rId2"/>
          <a:stretch>
            <a:fillRect/>
          </a:stretch>
        </p:blipFill>
        <p:spPr>
          <a:xfrm>
            <a:off x="6096282" y="3205569"/>
            <a:ext cx="1473759" cy="1462923"/>
          </a:xfrm>
          <a:prstGeom prst="rect">
            <a:avLst/>
          </a:prstGeom>
        </p:spPr>
      </p:pic>
      <p:sp>
        <p:nvSpPr>
          <p:cNvPr id="10" name="文本框 9">
            <a:extLst>
              <a:ext uri="{FF2B5EF4-FFF2-40B4-BE49-F238E27FC236}">
                <a16:creationId xmlns:a16="http://schemas.microsoft.com/office/drawing/2014/main" id="{321B5B3D-EB4B-4B0D-88D4-79C1A0F0BCFD}"/>
              </a:ext>
            </a:extLst>
          </p:cNvPr>
          <p:cNvSpPr txBox="1"/>
          <p:nvPr/>
        </p:nvSpPr>
        <p:spPr>
          <a:xfrm>
            <a:off x="1463104" y="3004241"/>
            <a:ext cx="4085519" cy="1200329"/>
          </a:xfrm>
          <a:prstGeom prst="rect">
            <a:avLst/>
          </a:prstGeom>
          <a:noFill/>
        </p:spPr>
        <p:txBody>
          <a:bodyPr wrap="square" rtlCol="0">
            <a:spAutoFit/>
          </a:bodyPr>
          <a:lstStyle/>
          <a:p>
            <a:endParaRPr lang="en-US" altLang="zh-CN" b="1" dirty="0">
              <a:solidFill>
                <a:schemeClr val="accent6">
                  <a:lumMod val="7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b="1" dirty="0">
                <a:solidFill>
                  <a:schemeClr val="accent6">
                    <a:lumMod val="75000"/>
                  </a:schemeClr>
                </a:solidFill>
                <a:latin typeface="微软雅黑" panose="020B0503020204020204" pitchFamily="34" charset="-122"/>
                <a:ea typeface="微软雅黑" panose="020B0503020204020204" pitchFamily="34" charset="-122"/>
              </a:rPr>
              <a:t>手机</a:t>
            </a:r>
            <a:r>
              <a:rPr lang="en-US" altLang="zh-CN" b="1" dirty="0">
                <a:solidFill>
                  <a:schemeClr val="accent6">
                    <a:lumMod val="75000"/>
                  </a:schemeClr>
                </a:solidFill>
                <a:latin typeface="微软雅黑" panose="020B0503020204020204" pitchFamily="34" charset="-122"/>
                <a:ea typeface="微软雅黑" panose="020B0503020204020204" pitchFamily="34" charset="-122"/>
              </a:rPr>
              <a:t>APP</a:t>
            </a:r>
            <a:r>
              <a:rPr lang="zh-CN" altLang="en-US" b="1" dirty="0">
                <a:solidFill>
                  <a:schemeClr val="accent6">
                    <a:lumMod val="75000"/>
                  </a:schemeClr>
                </a:solidFill>
                <a:latin typeface="微软雅黑" panose="020B0503020204020204" pitchFamily="34" charset="-122"/>
                <a:ea typeface="微软雅黑" panose="020B0503020204020204" pitchFamily="34" charset="-122"/>
              </a:rPr>
              <a:t>：移动教室</a:t>
            </a:r>
            <a:endParaRPr lang="en-US" altLang="zh-CN" b="1" dirty="0">
              <a:solidFill>
                <a:schemeClr val="accent6">
                  <a:lumMod val="75000"/>
                </a:schemeClr>
              </a:solidFill>
              <a:latin typeface="微软雅黑" panose="020B0503020204020204" pitchFamily="34" charset="-122"/>
              <a:ea typeface="微软雅黑" panose="020B0503020204020204" pitchFamily="34" charset="-122"/>
            </a:endParaRPr>
          </a:p>
          <a:p>
            <a:endParaRPr lang="en-US" altLang="zh-CN" b="1" dirty="0">
              <a:solidFill>
                <a:schemeClr val="accent6">
                  <a:lumMod val="75000"/>
                </a:schemeClr>
              </a:solidFill>
              <a:latin typeface="微软雅黑" panose="020B0503020204020204" pitchFamily="34" charset="-122"/>
              <a:ea typeface="微软雅黑" panose="020B0503020204020204" pitchFamily="34" charset="-122"/>
            </a:endParaRPr>
          </a:p>
          <a:p>
            <a:r>
              <a:rPr lang="zh-CN" altLang="en-US" b="1" dirty="0">
                <a:solidFill>
                  <a:schemeClr val="accent6">
                    <a:lumMod val="75000"/>
                  </a:schemeClr>
                </a:solidFill>
                <a:latin typeface="微软雅黑" panose="020B0503020204020204" pitchFamily="34" charset="-122"/>
                <a:ea typeface="微软雅黑" panose="020B0503020204020204" pitchFamily="34" charset="-122"/>
              </a:rPr>
              <a:t>     随时随地掌上学习</a:t>
            </a:r>
            <a:endParaRPr lang="en-US" altLang="zh-CN" b="1"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314805C0-6A25-4BDB-8DE6-5FB4D80DE597}"/>
              </a:ext>
            </a:extLst>
          </p:cNvPr>
          <p:cNvSpPr txBox="1"/>
          <p:nvPr/>
        </p:nvSpPr>
        <p:spPr>
          <a:xfrm>
            <a:off x="7752184" y="3542850"/>
            <a:ext cx="1789318" cy="430887"/>
          </a:xfrm>
          <a:prstGeom prst="rect">
            <a:avLst/>
          </a:prstGeom>
          <a:noFill/>
        </p:spPr>
        <p:txBody>
          <a:bodyPr wrap="square" rtlCol="0">
            <a:spAutoFit/>
          </a:bodyPr>
          <a:lstStyle/>
          <a:p>
            <a:r>
              <a:rPr lang="zh-CN" altLang="en-US" sz="1100" b="1" dirty="0">
                <a:solidFill>
                  <a:schemeClr val="accent6">
                    <a:lumMod val="75000"/>
                  </a:schemeClr>
                </a:solidFill>
                <a:latin typeface="微软雅黑" panose="020B0503020204020204" pitchFamily="34" charset="-122"/>
                <a:ea typeface="微软雅黑" panose="020B0503020204020204" pitchFamily="34" charset="-122"/>
              </a:rPr>
              <a:t>（建议使用手机浏览器的扫一扫功能扫描下载）</a:t>
            </a:r>
            <a:endParaRPr lang="en-US" altLang="zh-CN" sz="1100" b="1" dirty="0">
              <a:solidFill>
                <a:schemeClr val="accent6">
                  <a:lumMod val="75000"/>
                </a:schemeClr>
              </a:solidFill>
              <a:latin typeface="微软雅黑" panose="020B0503020204020204" pitchFamily="34" charset="-122"/>
              <a:ea typeface="微软雅黑" panose="020B0503020204020204" pitchFamily="34" charset="-122"/>
            </a:endParaRPr>
          </a:p>
        </p:txBody>
      </p:sp>
      <p:pic>
        <p:nvPicPr>
          <p:cNvPr id="5" name="图片 4">
            <a:extLst>
              <a:ext uri="{FF2B5EF4-FFF2-40B4-BE49-F238E27FC236}">
                <a16:creationId xmlns:a16="http://schemas.microsoft.com/office/drawing/2014/main" id="{B0A2546F-097E-4659-BD83-2DC931074A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70871" y="1524404"/>
            <a:ext cx="1524579" cy="1524579"/>
          </a:xfrm>
          <a:prstGeom prst="rect">
            <a:avLst/>
          </a:prstGeom>
        </p:spPr>
      </p:pic>
      <p:sp>
        <p:nvSpPr>
          <p:cNvPr id="9" name="文本框 8">
            <a:extLst>
              <a:ext uri="{FF2B5EF4-FFF2-40B4-BE49-F238E27FC236}">
                <a16:creationId xmlns:a16="http://schemas.microsoft.com/office/drawing/2014/main" id="{C6FE9F40-0286-4929-8D7A-5CDD285343C5}"/>
              </a:ext>
            </a:extLst>
          </p:cNvPr>
          <p:cNvSpPr txBox="1"/>
          <p:nvPr/>
        </p:nvSpPr>
        <p:spPr>
          <a:xfrm>
            <a:off x="1463104" y="4668492"/>
            <a:ext cx="4085519" cy="923330"/>
          </a:xfrm>
          <a:prstGeom prst="rect">
            <a:avLst/>
          </a:prstGeom>
          <a:noFill/>
        </p:spPr>
        <p:txBody>
          <a:bodyPr wrap="square" rtlCol="0">
            <a:spAutoFit/>
          </a:bodyPr>
          <a:lstStyle/>
          <a:p>
            <a:endParaRPr lang="en-US" altLang="zh-CN" b="1" dirty="0">
              <a:solidFill>
                <a:schemeClr val="accent6">
                  <a:lumMod val="75000"/>
                </a:schemeClr>
              </a:solidFill>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u"/>
            </a:pPr>
            <a:r>
              <a:rPr lang="zh-CN" altLang="en-US" b="1" dirty="0">
                <a:solidFill>
                  <a:schemeClr val="accent6">
                    <a:lumMod val="75000"/>
                  </a:schemeClr>
                </a:solidFill>
                <a:latin typeface="微软雅黑" panose="020B0503020204020204" pitchFamily="34" charset="-122"/>
                <a:ea typeface="微软雅黑" panose="020B0503020204020204" pitchFamily="34" charset="-122"/>
              </a:rPr>
              <a:t>全国咨询热线：</a:t>
            </a:r>
            <a:r>
              <a:rPr lang="en-US" altLang="zh-CN" b="1" dirty="0">
                <a:solidFill>
                  <a:schemeClr val="accent6">
                    <a:lumMod val="75000"/>
                  </a:schemeClr>
                </a:solidFill>
                <a:latin typeface="微软雅黑" panose="020B0503020204020204" pitchFamily="34" charset="-122"/>
                <a:ea typeface="微软雅黑" panose="020B0503020204020204" pitchFamily="34" charset="-122"/>
              </a:rPr>
              <a:t>023-65127310</a:t>
            </a:r>
          </a:p>
          <a:p>
            <a:r>
              <a:rPr lang="zh-CN" altLang="en-US" b="1" dirty="0">
                <a:solidFill>
                  <a:schemeClr val="accent6">
                    <a:lumMod val="75000"/>
                  </a:schemeClr>
                </a:solidFill>
                <a:latin typeface="微软雅黑" panose="020B0503020204020204" pitchFamily="34" charset="-122"/>
                <a:ea typeface="微软雅黑" panose="020B0503020204020204" pitchFamily="34" charset="-122"/>
              </a:rPr>
              <a:t>     </a:t>
            </a:r>
            <a:endParaRPr lang="en-US" altLang="zh-CN" b="1" dirty="0">
              <a:solidFill>
                <a:schemeClr val="accent6">
                  <a:lumMod val="7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9610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bwMode="auto">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学院网站介绍</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52" y="1346302"/>
            <a:ext cx="5328591" cy="5251050"/>
          </a:xfrm>
          <a:prstGeom prst="rect">
            <a:avLst/>
          </a:prstGeom>
        </p:spPr>
      </p:pic>
      <p:pic>
        <p:nvPicPr>
          <p:cNvPr id="7" name="图片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519936" y="1346302"/>
            <a:ext cx="6023992" cy="527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登陆网络教室</a:t>
            </a:r>
          </a:p>
        </p:txBody>
      </p:sp>
      <p:sp>
        <p:nvSpPr>
          <p:cNvPr id="3" name="内容占位符 2"/>
          <p:cNvSpPr>
            <a:spLocks noGrp="1"/>
          </p:cNvSpPr>
          <p:nvPr>
            <p:ph idx="1"/>
          </p:nvPr>
        </p:nvSpPr>
        <p:spPr>
          <a:xfrm>
            <a:off x="838200" y="1268760"/>
            <a:ext cx="9793088" cy="792088"/>
          </a:xfrm>
        </p:spPr>
        <p:txBody>
          <a:bodyPr rtlCol="0">
            <a:normAutofit/>
          </a:bodyPr>
          <a:lstStyle/>
          <a:p>
            <a:pPr>
              <a:lnSpc>
                <a:spcPct val="150000"/>
              </a:lnSpc>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点击“进入教室”</a:t>
            </a:r>
          </a:p>
        </p:txBody>
      </p:sp>
      <p:pic>
        <p:nvPicPr>
          <p:cNvPr id="4" name="图片 3">
            <a:extLst>
              <a:ext uri="{FF2B5EF4-FFF2-40B4-BE49-F238E27FC236}">
                <a16:creationId xmlns:a16="http://schemas.microsoft.com/office/drawing/2014/main" id="{B22899B2-427C-47B4-A8D2-20279F83C1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1584" y="1916832"/>
            <a:ext cx="7020780" cy="46085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登陆网络教室</a:t>
            </a:r>
          </a:p>
        </p:txBody>
      </p:sp>
      <p:sp>
        <p:nvSpPr>
          <p:cNvPr id="3" name="内容占位符 2"/>
          <p:cNvSpPr>
            <a:spLocks noGrp="1"/>
          </p:cNvSpPr>
          <p:nvPr>
            <p:ph idx="1"/>
          </p:nvPr>
        </p:nvSpPr>
        <p:spPr>
          <a:xfrm>
            <a:off x="839416" y="1268760"/>
            <a:ext cx="10514384" cy="936104"/>
          </a:xfrm>
        </p:spPr>
        <p:txBody>
          <a:bodyPr rtlCol="0">
            <a:normAutofit/>
          </a:bodyPr>
          <a:lstStyle/>
          <a:p>
            <a:pPr>
              <a:lnSpc>
                <a:spcPct val="150000"/>
              </a:lnSpc>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进入登录页，默认密码登录，也可以使用短信登录</a:t>
            </a:r>
          </a:p>
        </p:txBody>
      </p:sp>
      <p:pic>
        <p:nvPicPr>
          <p:cNvPr id="4" name="图片 3">
            <a:extLst>
              <a:ext uri="{FF2B5EF4-FFF2-40B4-BE49-F238E27FC236}">
                <a16:creationId xmlns:a16="http://schemas.microsoft.com/office/drawing/2014/main" id="{1C2825E0-5DE3-455E-80DF-CE184D3511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568" y="2176912"/>
            <a:ext cx="3096344" cy="4002025"/>
          </a:xfrm>
          <a:prstGeom prst="rect">
            <a:avLst/>
          </a:prstGeom>
        </p:spPr>
      </p:pic>
      <p:pic>
        <p:nvPicPr>
          <p:cNvPr id="5" name="图片 4">
            <a:extLst>
              <a:ext uri="{FF2B5EF4-FFF2-40B4-BE49-F238E27FC236}">
                <a16:creationId xmlns:a16="http://schemas.microsoft.com/office/drawing/2014/main" id="{DB29B6AA-7C3D-4577-9577-72BD01A8D5B7}"/>
              </a:ext>
            </a:extLst>
          </p:cNvPr>
          <p:cNvPicPr>
            <a:picLocks noChangeAspect="1"/>
          </p:cNvPicPr>
          <p:nvPr/>
        </p:nvPicPr>
        <p:blipFill>
          <a:blip r:embed="rId3"/>
          <a:stretch>
            <a:fillRect/>
          </a:stretch>
        </p:blipFill>
        <p:spPr>
          <a:xfrm>
            <a:off x="6528048" y="2132856"/>
            <a:ext cx="3096344" cy="4042448"/>
          </a:xfrm>
          <a:prstGeom prst="rect">
            <a:avLst/>
          </a:prstGeom>
        </p:spPr>
      </p:pic>
    </p:spTree>
    <p:extLst>
      <p:ext uri="{BB962C8B-B14F-4D97-AF65-F5344CB8AC3E}">
        <p14:creationId xmlns:p14="http://schemas.microsoft.com/office/powerpoint/2010/main" val="533916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登陆网络教室</a:t>
            </a:r>
          </a:p>
        </p:txBody>
      </p:sp>
      <p:sp>
        <p:nvSpPr>
          <p:cNvPr id="3" name="内容占位符 2"/>
          <p:cNvSpPr>
            <a:spLocks noGrp="1"/>
          </p:cNvSpPr>
          <p:nvPr>
            <p:ph idx="1"/>
          </p:nvPr>
        </p:nvSpPr>
        <p:spPr>
          <a:xfrm>
            <a:off x="839416" y="1195694"/>
            <a:ext cx="8229600" cy="719410"/>
          </a:xfrm>
        </p:spPr>
        <p:txBody>
          <a:bodyPr rtlCol="0">
            <a:normAutofit/>
          </a:bodyPr>
          <a:lstStyle/>
          <a:p>
            <a:pPr eaLnBrk="1" fontAlgn="auto" hangingPunct="1">
              <a:lnSpc>
                <a:spcPct val="150000"/>
              </a:lnSpc>
              <a:spcAft>
                <a:spcPts val="0"/>
              </a:spcAft>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如果忘记账号密码，可以在网站上自主查询</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50000"/>
              </a:lnSpc>
              <a:spcAft>
                <a:spcPts val="0"/>
              </a:spcAft>
              <a:buNone/>
              <a:defRPr/>
            </a:pP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lnSpc>
                <a:spcPct val="150000"/>
              </a:lnSpc>
              <a:spcAft>
                <a:spcPts val="0"/>
              </a:spcAft>
              <a:buNone/>
              <a:defRPr/>
            </a:pP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F2FED69D-E939-41DA-B1BF-916459C4D8B3}"/>
              </a:ext>
            </a:extLst>
          </p:cNvPr>
          <p:cNvPicPr>
            <a:picLocks noChangeAspect="1"/>
          </p:cNvPicPr>
          <p:nvPr/>
        </p:nvPicPr>
        <p:blipFill>
          <a:blip r:embed="rId2"/>
          <a:stretch>
            <a:fillRect/>
          </a:stretch>
        </p:blipFill>
        <p:spPr>
          <a:xfrm>
            <a:off x="838200" y="1784606"/>
            <a:ext cx="5689848" cy="4933776"/>
          </a:xfrm>
          <a:prstGeom prst="rect">
            <a:avLst/>
          </a:prstGeom>
        </p:spPr>
      </p:pic>
      <p:pic>
        <p:nvPicPr>
          <p:cNvPr id="8197" name="图片 7" descr="C:\Users\zengjl\Desktop\QQ图片20180103095355.pngQQ图片2018010309535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8088" y="2708920"/>
            <a:ext cx="4514850" cy="308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网络教室</a:t>
            </a:r>
          </a:p>
        </p:txBody>
      </p:sp>
      <p:sp>
        <p:nvSpPr>
          <p:cNvPr id="3" name="内容占位符 2"/>
          <p:cNvSpPr>
            <a:spLocks noGrp="1"/>
          </p:cNvSpPr>
          <p:nvPr>
            <p:ph idx="1"/>
          </p:nvPr>
        </p:nvSpPr>
        <p:spPr>
          <a:xfrm>
            <a:off x="839416" y="1338441"/>
            <a:ext cx="8229600" cy="647402"/>
          </a:xfrm>
        </p:spPr>
        <p:txBody>
          <a:bodyPr rtlCol="0">
            <a:normAutofit/>
          </a:bodyPr>
          <a:lstStyle/>
          <a:p>
            <a:pPr eaLnBrk="1" fontAlgn="auto" hangingPunct="1">
              <a:spcAft>
                <a:spcPts val="0"/>
              </a:spcAft>
              <a:defRPr/>
            </a:pPr>
            <a:r>
              <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rPr>
              <a:t>首次登陆网络教室时会显示入学指南，请仔细阅读</a:t>
            </a:r>
            <a:endParaRPr lang="en-US" altLang="zh-CN" sz="2400" dirty="0">
              <a:solidFill>
                <a:schemeClr val="tx1">
                  <a:lumMod val="65000"/>
                  <a:lumOff val="35000"/>
                </a:schemeClr>
              </a:solidFill>
              <a:latin typeface="微软雅黑" panose="020B0503020204020204" pitchFamily="34" charset="-122"/>
              <a:ea typeface="微软雅黑" panose="020B0503020204020204" pitchFamily="34" charset="-122"/>
            </a:endParaRPr>
          </a:p>
          <a:p>
            <a:pPr eaLnBrk="1" fontAlgn="auto" hangingPunct="1">
              <a:spcAft>
                <a:spcPts val="0"/>
              </a:spcAft>
              <a:buNone/>
              <a:defRPr/>
            </a:pPr>
            <a:endParaRPr lang="zh-CN" altLang="en-US" sz="2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28115909-AE39-486E-8458-567E99BEE3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1772816"/>
            <a:ext cx="5329808" cy="4824536"/>
          </a:xfrm>
          <a:prstGeom prst="rect">
            <a:avLst/>
          </a:prstGeom>
        </p:spPr>
      </p:pic>
      <p:pic>
        <p:nvPicPr>
          <p:cNvPr id="13" name="图片 12">
            <a:extLst>
              <a:ext uri="{FF2B5EF4-FFF2-40B4-BE49-F238E27FC236}">
                <a16:creationId xmlns:a16="http://schemas.microsoft.com/office/drawing/2014/main" id="{AF1E5FF6-776D-422D-BEE7-874040C14D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024" y="1844824"/>
            <a:ext cx="5184576" cy="4752528"/>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260648"/>
            <a:ext cx="10515600" cy="1325563"/>
          </a:xfrm>
        </p:spPr>
        <p:txBody>
          <a:bodyPr rtlCol="0">
            <a:normAutofit/>
          </a:bodyPr>
          <a:lstStyle/>
          <a:p>
            <a:pPr algn="l" eaLnBrk="1" fontAlgn="auto" hangingPunct="1">
              <a:spcAft>
                <a:spcPts val="0"/>
              </a:spcAft>
              <a:defRPr/>
            </a:pPr>
            <a:r>
              <a:rPr lang="zh-CN" altLang="en-US" sz="4000" b="1" dirty="0">
                <a:solidFill>
                  <a:schemeClr val="tx1">
                    <a:lumMod val="65000"/>
                    <a:lumOff val="35000"/>
                  </a:schemeClr>
                </a:solidFill>
                <a:latin typeface="微软雅黑" panose="020B0503020204020204" pitchFamily="34" charset="-122"/>
                <a:ea typeface="微软雅黑" panose="020B0503020204020204" pitchFamily="34" charset="-122"/>
              </a:rPr>
              <a:t>网络教室</a:t>
            </a:r>
          </a:p>
        </p:txBody>
      </p:sp>
      <p:sp>
        <p:nvSpPr>
          <p:cNvPr id="3" name="内容占位符 2"/>
          <p:cNvSpPr>
            <a:spLocks noGrp="1"/>
          </p:cNvSpPr>
          <p:nvPr>
            <p:ph idx="1"/>
          </p:nvPr>
        </p:nvSpPr>
        <p:spPr>
          <a:xfrm>
            <a:off x="839416" y="1344374"/>
            <a:ext cx="9721080" cy="570129"/>
          </a:xfrm>
        </p:spPr>
        <p:txBody>
          <a:bodyPr rtlCol="0">
            <a:normAutofit fontScale="77500" lnSpcReduction="20000"/>
          </a:bodyPr>
          <a:lstStyle/>
          <a:p>
            <a:pPr eaLnBrk="1" fontAlgn="auto" hangingPunct="1">
              <a:spcAft>
                <a:spcPts val="0"/>
              </a:spcAft>
              <a:defRPr/>
            </a:pP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务必关注网络教室里登记的手机号码！确保号码准确，如换号一定及时更新</a:t>
            </a:r>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8" name="图片 7"/>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8050552" y="2049959"/>
            <a:ext cx="3650821" cy="391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3">
            <a:extLst>
              <a:ext uri="{FF2B5EF4-FFF2-40B4-BE49-F238E27FC236}">
                <a16:creationId xmlns:a16="http://schemas.microsoft.com/office/drawing/2014/main" id="{6ED6BFA8-6D3B-400A-8918-B1D573C7DFFA}"/>
              </a:ext>
            </a:extLst>
          </p:cNvPr>
          <p:cNvPicPr>
            <a:picLocks noChangeAspect="1"/>
          </p:cNvPicPr>
          <p:nvPr/>
        </p:nvPicPr>
        <p:blipFill>
          <a:blip r:embed="rId3"/>
          <a:stretch>
            <a:fillRect/>
          </a:stretch>
        </p:blipFill>
        <p:spPr>
          <a:xfrm>
            <a:off x="226142" y="4008559"/>
            <a:ext cx="2503232" cy="1869878"/>
          </a:xfrm>
          <a:prstGeom prst="rect">
            <a:avLst/>
          </a:prstGeom>
        </p:spPr>
      </p:pic>
      <p:pic>
        <p:nvPicPr>
          <p:cNvPr id="5" name="图片 4">
            <a:extLst>
              <a:ext uri="{FF2B5EF4-FFF2-40B4-BE49-F238E27FC236}">
                <a16:creationId xmlns:a16="http://schemas.microsoft.com/office/drawing/2014/main" id="{C581622C-92EC-4A51-A6F5-A0A7EB293843}"/>
              </a:ext>
            </a:extLst>
          </p:cNvPr>
          <p:cNvPicPr>
            <a:picLocks noChangeAspect="1"/>
          </p:cNvPicPr>
          <p:nvPr/>
        </p:nvPicPr>
        <p:blipFill>
          <a:blip r:embed="rId4"/>
          <a:stretch>
            <a:fillRect/>
          </a:stretch>
        </p:blipFill>
        <p:spPr>
          <a:xfrm>
            <a:off x="3123751" y="3918776"/>
            <a:ext cx="1766031" cy="2351079"/>
          </a:xfrm>
          <a:prstGeom prst="rect">
            <a:avLst/>
          </a:prstGeom>
        </p:spPr>
      </p:pic>
      <p:pic>
        <p:nvPicPr>
          <p:cNvPr id="6" name="图片 5">
            <a:extLst>
              <a:ext uri="{FF2B5EF4-FFF2-40B4-BE49-F238E27FC236}">
                <a16:creationId xmlns:a16="http://schemas.microsoft.com/office/drawing/2014/main" id="{402D56D4-ED6A-4C90-AC05-83CF7B7B99D7}"/>
              </a:ext>
            </a:extLst>
          </p:cNvPr>
          <p:cNvPicPr>
            <a:picLocks noChangeAspect="1"/>
          </p:cNvPicPr>
          <p:nvPr/>
        </p:nvPicPr>
        <p:blipFill>
          <a:blip r:embed="rId5"/>
          <a:stretch>
            <a:fillRect/>
          </a:stretch>
        </p:blipFill>
        <p:spPr>
          <a:xfrm>
            <a:off x="5820177" y="3885632"/>
            <a:ext cx="1468593" cy="1728193"/>
          </a:xfrm>
          <a:prstGeom prst="rect">
            <a:avLst/>
          </a:prstGeom>
        </p:spPr>
      </p:pic>
      <p:pic>
        <p:nvPicPr>
          <p:cNvPr id="7" name="图片 6">
            <a:extLst>
              <a:ext uri="{FF2B5EF4-FFF2-40B4-BE49-F238E27FC236}">
                <a16:creationId xmlns:a16="http://schemas.microsoft.com/office/drawing/2014/main" id="{1240F456-1C85-4A00-835C-2788A49214A5}"/>
              </a:ext>
            </a:extLst>
          </p:cNvPr>
          <p:cNvPicPr>
            <a:picLocks noChangeAspect="1"/>
          </p:cNvPicPr>
          <p:nvPr/>
        </p:nvPicPr>
        <p:blipFill>
          <a:blip r:embed="rId6"/>
          <a:stretch>
            <a:fillRect/>
          </a:stretch>
        </p:blipFill>
        <p:spPr>
          <a:xfrm>
            <a:off x="5690986" y="5219343"/>
            <a:ext cx="1766031" cy="1318187"/>
          </a:xfrm>
          <a:prstGeom prst="rect">
            <a:avLst/>
          </a:prstGeom>
        </p:spPr>
      </p:pic>
      <p:grpSp>
        <p:nvGrpSpPr>
          <p:cNvPr id="10" name="组合 9">
            <a:extLst>
              <a:ext uri="{FF2B5EF4-FFF2-40B4-BE49-F238E27FC236}">
                <a16:creationId xmlns:a16="http://schemas.microsoft.com/office/drawing/2014/main" id="{070E6B7E-1DBB-4300-BB0B-944C3AD17E51}"/>
              </a:ext>
            </a:extLst>
          </p:cNvPr>
          <p:cNvGrpSpPr/>
          <p:nvPr/>
        </p:nvGrpSpPr>
        <p:grpSpPr>
          <a:xfrm>
            <a:off x="2925648" y="2026268"/>
            <a:ext cx="2162239" cy="1859526"/>
            <a:chOff x="0" y="1770064"/>
            <a:chExt cx="2373943" cy="994421"/>
          </a:xfrm>
        </p:grpSpPr>
        <p:sp>
          <p:nvSpPr>
            <p:cNvPr id="11" name="矩形 10">
              <a:extLst>
                <a:ext uri="{FF2B5EF4-FFF2-40B4-BE49-F238E27FC236}">
                  <a16:creationId xmlns:a16="http://schemas.microsoft.com/office/drawing/2014/main" id="{EDD38334-5EBE-40F1-AE64-85F429B986AD}"/>
                </a:ext>
              </a:extLst>
            </p:cNvPr>
            <p:cNvSpPr/>
            <p:nvPr/>
          </p:nvSpPr>
          <p:spPr>
            <a:xfrm>
              <a:off x="0" y="1770064"/>
              <a:ext cx="2373943" cy="99442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文本框 11">
              <a:extLst>
                <a:ext uri="{FF2B5EF4-FFF2-40B4-BE49-F238E27FC236}">
                  <a16:creationId xmlns:a16="http://schemas.microsoft.com/office/drawing/2014/main" id="{7A87BB89-F833-4C6B-8EFE-EB84B26588B2}"/>
                </a:ext>
              </a:extLst>
            </p:cNvPr>
            <p:cNvSpPr txBox="1"/>
            <p:nvPr/>
          </p:nvSpPr>
          <p:spPr>
            <a:xfrm>
              <a:off x="0" y="1770064"/>
              <a:ext cx="2373943" cy="99442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接收短信通知</a:t>
              </a:r>
            </a:p>
            <a:p>
              <a:pPr marL="114300" lvl="1" indent="-114300" algn="l" defTabSz="622300">
                <a:lnSpc>
                  <a:spcPct val="15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学院会以短信形式发送各类通知</a:t>
              </a:r>
            </a:p>
          </p:txBody>
        </p:sp>
      </p:grpSp>
      <p:grpSp>
        <p:nvGrpSpPr>
          <p:cNvPr id="13" name="组合 12">
            <a:extLst>
              <a:ext uri="{FF2B5EF4-FFF2-40B4-BE49-F238E27FC236}">
                <a16:creationId xmlns:a16="http://schemas.microsoft.com/office/drawing/2014/main" id="{DFCC2730-73FB-4C56-9B73-0EB3D1D73B0F}"/>
              </a:ext>
            </a:extLst>
          </p:cNvPr>
          <p:cNvGrpSpPr/>
          <p:nvPr/>
        </p:nvGrpSpPr>
        <p:grpSpPr>
          <a:xfrm>
            <a:off x="5402265" y="2026268"/>
            <a:ext cx="2162240" cy="1859526"/>
            <a:chOff x="0" y="2321320"/>
            <a:chExt cx="2373943" cy="1593651"/>
          </a:xfrm>
        </p:grpSpPr>
        <p:sp>
          <p:nvSpPr>
            <p:cNvPr id="14" name="矩形 13">
              <a:extLst>
                <a:ext uri="{FF2B5EF4-FFF2-40B4-BE49-F238E27FC236}">
                  <a16:creationId xmlns:a16="http://schemas.microsoft.com/office/drawing/2014/main" id="{362EC48C-6704-4505-902B-80210746D84C}"/>
                </a:ext>
              </a:extLst>
            </p:cNvPr>
            <p:cNvSpPr/>
            <p:nvPr/>
          </p:nvSpPr>
          <p:spPr>
            <a:xfrm>
              <a:off x="0" y="2321320"/>
              <a:ext cx="2373943" cy="1593651"/>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文本框 14">
              <a:extLst>
                <a:ext uri="{FF2B5EF4-FFF2-40B4-BE49-F238E27FC236}">
                  <a16:creationId xmlns:a16="http://schemas.microsoft.com/office/drawing/2014/main" id="{1BBA0425-78B2-4CD8-A138-EDC284C46645}"/>
                </a:ext>
              </a:extLst>
            </p:cNvPr>
            <p:cNvSpPr txBox="1"/>
            <p:nvPr/>
          </p:nvSpPr>
          <p:spPr>
            <a:xfrm>
              <a:off x="0" y="2321320"/>
              <a:ext cx="2373943" cy="15936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手机登录</a:t>
              </a:r>
            </a:p>
            <a:p>
              <a:pPr marL="114300" lvl="1" indent="-114300" algn="l" defTabSz="622300">
                <a:lnSpc>
                  <a:spcPct val="15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进入教室可使用手机号登录，忘记密码时也可以通过手机号找回</a:t>
              </a:r>
            </a:p>
          </p:txBody>
        </p:sp>
      </p:grpSp>
      <p:grpSp>
        <p:nvGrpSpPr>
          <p:cNvPr id="16" name="组合 15">
            <a:extLst>
              <a:ext uri="{FF2B5EF4-FFF2-40B4-BE49-F238E27FC236}">
                <a16:creationId xmlns:a16="http://schemas.microsoft.com/office/drawing/2014/main" id="{3C87F6D4-F8AE-4C88-85BC-DB4FE681015C}"/>
              </a:ext>
            </a:extLst>
          </p:cNvPr>
          <p:cNvGrpSpPr/>
          <p:nvPr/>
        </p:nvGrpSpPr>
        <p:grpSpPr>
          <a:xfrm>
            <a:off x="479377" y="2015916"/>
            <a:ext cx="2118250" cy="1869878"/>
            <a:chOff x="2320" y="1563032"/>
            <a:chExt cx="2373943" cy="1580519"/>
          </a:xfrm>
        </p:grpSpPr>
        <p:sp>
          <p:nvSpPr>
            <p:cNvPr id="17" name="矩形 16">
              <a:extLst>
                <a:ext uri="{FF2B5EF4-FFF2-40B4-BE49-F238E27FC236}">
                  <a16:creationId xmlns:a16="http://schemas.microsoft.com/office/drawing/2014/main" id="{528064E0-504E-4AAE-A540-31A1667264BA}"/>
                </a:ext>
              </a:extLst>
            </p:cNvPr>
            <p:cNvSpPr/>
            <p:nvPr/>
          </p:nvSpPr>
          <p:spPr>
            <a:xfrm>
              <a:off x="2320" y="1563032"/>
              <a:ext cx="2373943" cy="1580519"/>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文本框 17">
              <a:extLst>
                <a:ext uri="{FF2B5EF4-FFF2-40B4-BE49-F238E27FC236}">
                  <a16:creationId xmlns:a16="http://schemas.microsoft.com/office/drawing/2014/main" id="{676F51DF-95C4-47D1-B03A-4EED37238D02}"/>
                </a:ext>
              </a:extLst>
            </p:cNvPr>
            <p:cNvSpPr txBox="1"/>
            <p:nvPr/>
          </p:nvSpPr>
          <p:spPr>
            <a:xfrm>
              <a:off x="2320" y="1563032"/>
              <a:ext cx="2373943" cy="158051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t" anchorCtr="0">
              <a:noAutofit/>
            </a:bodyPr>
            <a:lstStyle/>
            <a:p>
              <a:pPr marL="0" lvl="0" indent="0" algn="l" defTabSz="622300">
                <a:lnSpc>
                  <a:spcPct val="150000"/>
                </a:lnSpc>
                <a:spcBef>
                  <a:spcPct val="0"/>
                </a:spcBef>
                <a:spcAft>
                  <a:spcPct val="35000"/>
                </a:spcAft>
                <a:buNone/>
              </a:pPr>
              <a:r>
                <a:rPr lang="zh-CN" altLang="en-US" sz="1400" b="1" kern="1200" dirty="0">
                  <a:latin typeface="微软雅黑" panose="020B0503020204020204" pitchFamily="34" charset="-122"/>
                  <a:ea typeface="微软雅黑" panose="020B0503020204020204" pitchFamily="34" charset="-122"/>
                </a:rPr>
                <a:t>验证身份</a:t>
              </a:r>
            </a:p>
            <a:p>
              <a:pPr marL="114300" lvl="1" indent="-114300" algn="l" defTabSz="622300">
                <a:lnSpc>
                  <a:spcPct val="150000"/>
                </a:lnSpc>
                <a:spcBef>
                  <a:spcPct val="0"/>
                </a:spcBef>
                <a:spcAft>
                  <a:spcPct val="15000"/>
                </a:spcAft>
                <a:buChar char="•"/>
              </a:pPr>
              <a:r>
                <a:rPr lang="zh-CN" altLang="en-US" sz="1400" kern="1200" dirty="0">
                  <a:latin typeface="微软雅黑" panose="020B0503020204020204" pitchFamily="34" charset="-122"/>
                  <a:ea typeface="微软雅黑" panose="020B0503020204020204" pitchFamily="34" charset="-122"/>
                </a:rPr>
                <a:t>进入作业和网上考试系统时需要使用平台登记的手机号所绑定的微信账号进行扫码验证</a:t>
              </a:r>
            </a:p>
          </p:txBody>
        </p:sp>
      </p:grpSp>
    </p:spTree>
    <p:extLst>
      <p:ext uri="{BB962C8B-B14F-4D97-AF65-F5344CB8AC3E}">
        <p14:creationId xmlns:p14="http://schemas.microsoft.com/office/powerpoint/2010/main" val="352234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3828</TotalTime>
  <Words>2288</Words>
  <Application>Microsoft Office PowerPoint</Application>
  <PresentationFormat>宽屏</PresentationFormat>
  <Paragraphs>209</Paragraphs>
  <Slides>35</Slides>
  <Notes>2</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35</vt:i4>
      </vt:variant>
    </vt:vector>
  </HeadingPairs>
  <TitlesOfParts>
    <vt:vector size="47" baseType="lpstr">
      <vt:lpstr>等线</vt:lpstr>
      <vt:lpstr>等线 Light</vt:lpstr>
      <vt:lpstr>华文琥珀</vt:lpstr>
      <vt:lpstr>宋体</vt:lpstr>
      <vt:lpstr>微软雅黑</vt:lpstr>
      <vt:lpstr>幼圆</vt:lpstr>
      <vt:lpstr>Arial</vt:lpstr>
      <vt:lpstr>Calibri</vt:lpstr>
      <vt:lpstr>Calibri Light</vt:lpstr>
      <vt:lpstr>Wingdings</vt:lpstr>
      <vt:lpstr>Office 主题</vt:lpstr>
      <vt:lpstr>1_Office 主题</vt:lpstr>
      <vt:lpstr>重庆大学网络教育学院</vt:lpstr>
      <vt:lpstr>学习流程介绍</vt:lpstr>
      <vt:lpstr>登陆学院网站</vt:lpstr>
      <vt:lpstr>学院网站介绍</vt:lpstr>
      <vt:lpstr>登陆网络教室</vt:lpstr>
      <vt:lpstr>登陆网络教室</vt:lpstr>
      <vt:lpstr>登陆网络教室</vt:lpstr>
      <vt:lpstr>网络教室</vt:lpstr>
      <vt:lpstr>网络教室</vt:lpstr>
      <vt:lpstr>课程成绩构成</vt:lpstr>
      <vt:lpstr>学习过程——观看课件</vt:lpstr>
      <vt:lpstr>学习过程——观看课件操作路径</vt:lpstr>
      <vt:lpstr>学习过程——观看课件操作路径</vt:lpstr>
      <vt:lpstr>学习过程——课程论坛、直播教学</vt:lpstr>
      <vt:lpstr>学习过程——课程论坛、直播教学操作路径</vt:lpstr>
      <vt:lpstr>学习过程计分规则</vt:lpstr>
      <vt:lpstr>课程作业</vt:lpstr>
      <vt:lpstr>课程作业操作路径</vt:lpstr>
      <vt:lpstr>课程作业操作路径</vt:lpstr>
      <vt:lpstr>课程作业操作路径</vt:lpstr>
      <vt:lpstr>课程作业操作路径</vt:lpstr>
      <vt:lpstr>平时成绩查询</vt:lpstr>
      <vt:lpstr>学院课程考试</vt:lpstr>
      <vt:lpstr>统考</vt:lpstr>
      <vt:lpstr>统考——免考条件</vt:lpstr>
      <vt:lpstr>毕业设计（论文）</vt:lpstr>
      <vt:lpstr>毕业设计（论文）操作路径</vt:lpstr>
      <vt:lpstr>毕业设计（论文）</vt:lpstr>
      <vt:lpstr>毕业</vt:lpstr>
      <vt:lpstr>毕业——毕业图像采集</vt:lpstr>
      <vt:lpstr>学位</vt:lpstr>
      <vt:lpstr>学位——学士学位英语水平测试免试条件</vt:lpstr>
      <vt:lpstr>学位——学士学位英语免试申请操作路径</vt:lpstr>
      <vt:lpstr>联系我们</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重庆大学网络教育学院</dc:title>
  <dc:creator>Administrator</dc:creator>
  <cp:lastModifiedBy>Administrator</cp:lastModifiedBy>
  <cp:revision>405</cp:revision>
  <dcterms:created xsi:type="dcterms:W3CDTF">2014-10-16T08:19:00Z</dcterms:created>
  <dcterms:modified xsi:type="dcterms:W3CDTF">2021-09-24T05:46:48Z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